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6" r:id="rId11"/>
    <p:sldId id="268" r:id="rId12"/>
    <p:sldId id="269" r:id="rId13"/>
    <p:sldId id="271" r:id="rId14"/>
    <p:sldId id="273" r:id="rId15"/>
    <p:sldId id="275" r:id="rId16"/>
    <p:sldId id="276" r:id="rId17"/>
    <p:sldId id="278" r:id="rId18"/>
    <p:sldId id="280" r:id="rId19"/>
    <p:sldId id="282" r:id="rId20"/>
    <p:sldId id="296" r:id="rId21"/>
  </p:sldIdLst>
  <p:sldSz cx="7112000" cy="5334000"/>
  <p:notesSz cx="7556500" cy="533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0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864" y="90"/>
      </p:cViewPr>
      <p:guideLst>
        <p:guide orient="horz" pos="2880"/>
        <p:guide pos="203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CF5A7A-304C-4E5F-8C3E-0116E58E4D87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767C23C-540E-4E86-9B94-73F2617E3395}">
      <dgm:prSet/>
      <dgm:spPr/>
      <dgm:t>
        <a:bodyPr/>
        <a:lstStyle/>
        <a:p>
          <a:r>
            <a:rPr lang="en-US" b="1"/>
            <a:t>LEITURA COMPLEMENTARES</a:t>
          </a:r>
          <a:endParaRPr lang="en-US"/>
        </a:p>
      </dgm:t>
    </dgm:pt>
    <dgm:pt modelId="{7414E4DB-E2FB-487C-9AF8-CE9710A31228}" type="parTrans" cxnId="{66516584-31C4-4C0E-A14C-022668FF76C2}">
      <dgm:prSet/>
      <dgm:spPr/>
      <dgm:t>
        <a:bodyPr/>
        <a:lstStyle/>
        <a:p>
          <a:endParaRPr lang="en-US"/>
        </a:p>
      </dgm:t>
    </dgm:pt>
    <dgm:pt modelId="{37ED7B11-EB94-40F9-98FF-4310CDBFE29A}" type="sibTrans" cxnId="{66516584-31C4-4C0E-A14C-022668FF76C2}">
      <dgm:prSet/>
      <dgm:spPr/>
      <dgm:t>
        <a:bodyPr/>
        <a:lstStyle/>
        <a:p>
          <a:endParaRPr lang="en-US"/>
        </a:p>
      </dgm:t>
    </dgm:pt>
    <dgm:pt modelId="{760DC37E-9094-4B4A-8162-D4B895450CFA}">
      <dgm:prSet/>
      <dgm:spPr/>
      <dgm:t>
        <a:bodyPr/>
        <a:lstStyle/>
        <a:p>
          <a:r>
            <a:rPr lang="en-US" b="1"/>
            <a:t>SEGUNDA </a:t>
          </a:r>
          <a:r>
            <a:rPr lang="en-US"/>
            <a:t>/ Pv 8.10 – Conhecimento de Deus vale mais que o ouro.</a:t>
          </a:r>
        </a:p>
      </dgm:t>
    </dgm:pt>
    <dgm:pt modelId="{1A7DFFED-6E6B-431A-9630-D95F305ACB5C}" type="parTrans" cxnId="{7614550F-3FC3-4D68-9C74-88AF40CB1DA1}">
      <dgm:prSet/>
      <dgm:spPr/>
      <dgm:t>
        <a:bodyPr/>
        <a:lstStyle/>
        <a:p>
          <a:endParaRPr lang="en-US"/>
        </a:p>
      </dgm:t>
    </dgm:pt>
    <dgm:pt modelId="{C46BCA66-66B9-442C-BBE8-B4F9C32FEA7D}" type="sibTrans" cxnId="{7614550F-3FC3-4D68-9C74-88AF40CB1DA1}">
      <dgm:prSet/>
      <dgm:spPr/>
      <dgm:t>
        <a:bodyPr/>
        <a:lstStyle/>
        <a:p>
          <a:endParaRPr lang="en-US"/>
        </a:p>
      </dgm:t>
    </dgm:pt>
    <dgm:pt modelId="{F6376456-7310-454B-8C6D-BF5894184143}">
      <dgm:prSet/>
      <dgm:spPr/>
      <dgm:t>
        <a:bodyPr/>
        <a:lstStyle/>
        <a:p>
          <a:r>
            <a:rPr lang="en-US" b="1"/>
            <a:t>TERÇA </a:t>
          </a:r>
          <a:r>
            <a:rPr lang="en-US"/>
            <a:t>/ Pv 19.2 – A alma ficar sem conhecimento não é bom.</a:t>
          </a:r>
        </a:p>
      </dgm:t>
    </dgm:pt>
    <dgm:pt modelId="{C0D728A2-2604-43A5-BDF4-4C6D73A5AF79}" type="parTrans" cxnId="{9D5B60B1-3543-4C80-AE3E-0C86AD77D2C5}">
      <dgm:prSet/>
      <dgm:spPr/>
      <dgm:t>
        <a:bodyPr/>
        <a:lstStyle/>
        <a:p>
          <a:endParaRPr lang="en-US"/>
        </a:p>
      </dgm:t>
    </dgm:pt>
    <dgm:pt modelId="{3C2039BA-A3C9-4401-A9A4-B8F4C3E38CAB}" type="sibTrans" cxnId="{9D5B60B1-3543-4C80-AE3E-0C86AD77D2C5}">
      <dgm:prSet/>
      <dgm:spPr/>
      <dgm:t>
        <a:bodyPr/>
        <a:lstStyle/>
        <a:p>
          <a:endParaRPr lang="en-US"/>
        </a:p>
      </dgm:t>
    </dgm:pt>
    <dgm:pt modelId="{C4477037-9EDD-4538-80E1-D31BC8304981}">
      <dgm:prSet/>
      <dgm:spPr/>
      <dgm:t>
        <a:bodyPr/>
        <a:lstStyle/>
        <a:p>
          <a:r>
            <a:rPr lang="en-US" b="1"/>
            <a:t>QUARTA </a:t>
          </a:r>
          <a:r>
            <a:rPr lang="en-US"/>
            <a:t>/ Pv 24.3 – Com a sabedoria se edifica a casa.</a:t>
          </a:r>
        </a:p>
      </dgm:t>
    </dgm:pt>
    <dgm:pt modelId="{EE79BDBF-F871-4D4D-864F-A431F05EDC6C}" type="parTrans" cxnId="{EE076F3B-FD8C-4EE6-88CC-48F3AE336363}">
      <dgm:prSet/>
      <dgm:spPr/>
      <dgm:t>
        <a:bodyPr/>
        <a:lstStyle/>
        <a:p>
          <a:endParaRPr lang="en-US"/>
        </a:p>
      </dgm:t>
    </dgm:pt>
    <dgm:pt modelId="{809F8531-B5BC-4936-AD5A-F4F6DD8DA75E}" type="sibTrans" cxnId="{EE076F3B-FD8C-4EE6-88CC-48F3AE336363}">
      <dgm:prSet/>
      <dgm:spPr/>
      <dgm:t>
        <a:bodyPr/>
        <a:lstStyle/>
        <a:p>
          <a:endParaRPr lang="en-US"/>
        </a:p>
      </dgm:t>
    </dgm:pt>
    <dgm:pt modelId="{F6D44895-48F3-4B09-857A-ED0DC108938E}">
      <dgm:prSet/>
      <dgm:spPr/>
      <dgm:t>
        <a:bodyPr/>
        <a:lstStyle/>
        <a:p>
          <a:r>
            <a:rPr lang="en-US" b="1"/>
            <a:t>QUINTA </a:t>
          </a:r>
          <a:r>
            <a:rPr lang="en-US"/>
            <a:t>/ Pv 24.5 – O conhecimento consolida a força.</a:t>
          </a:r>
        </a:p>
      </dgm:t>
    </dgm:pt>
    <dgm:pt modelId="{00D978B5-6B33-421D-9313-14308907BD2B}" type="parTrans" cxnId="{1C2E035F-044B-4CBD-8C7D-572C7AE24F00}">
      <dgm:prSet/>
      <dgm:spPr/>
      <dgm:t>
        <a:bodyPr/>
        <a:lstStyle/>
        <a:p>
          <a:endParaRPr lang="en-US"/>
        </a:p>
      </dgm:t>
    </dgm:pt>
    <dgm:pt modelId="{99520A42-9C1C-4406-B144-1057FBD46E86}" type="sibTrans" cxnId="{1C2E035F-044B-4CBD-8C7D-572C7AE24F00}">
      <dgm:prSet/>
      <dgm:spPr/>
      <dgm:t>
        <a:bodyPr/>
        <a:lstStyle/>
        <a:p>
          <a:endParaRPr lang="en-US"/>
        </a:p>
      </dgm:t>
    </dgm:pt>
    <dgm:pt modelId="{BA74632F-2FD0-498C-AB73-3E0A06AD3BEB}">
      <dgm:prSet/>
      <dgm:spPr/>
      <dgm:t>
        <a:bodyPr/>
        <a:lstStyle/>
        <a:p>
          <a:r>
            <a:rPr lang="en-US" b="1"/>
            <a:t>SEXTA </a:t>
          </a:r>
          <a:r>
            <a:rPr lang="en-US"/>
            <a:t>/ Dn 2.22 – Deus revela o profundo e o escondido.</a:t>
          </a:r>
        </a:p>
      </dgm:t>
    </dgm:pt>
    <dgm:pt modelId="{F6235930-2E03-48E8-AD46-70D5B3BA824C}" type="parTrans" cxnId="{086CE705-646D-44D2-9050-4B41A99A4B15}">
      <dgm:prSet/>
      <dgm:spPr/>
      <dgm:t>
        <a:bodyPr/>
        <a:lstStyle/>
        <a:p>
          <a:endParaRPr lang="en-US"/>
        </a:p>
      </dgm:t>
    </dgm:pt>
    <dgm:pt modelId="{51D68D3B-C45F-4CDD-AEE5-75CE74E0F8B9}" type="sibTrans" cxnId="{086CE705-646D-44D2-9050-4B41A99A4B15}">
      <dgm:prSet/>
      <dgm:spPr/>
      <dgm:t>
        <a:bodyPr/>
        <a:lstStyle/>
        <a:p>
          <a:endParaRPr lang="en-US"/>
        </a:p>
      </dgm:t>
    </dgm:pt>
    <dgm:pt modelId="{057078AE-3AE8-4526-ACE2-A6A63BA6D1BF}">
      <dgm:prSet/>
      <dgm:spPr/>
      <dgm:t>
        <a:bodyPr/>
        <a:lstStyle/>
        <a:p>
          <a:r>
            <a:rPr lang="en-US" b="1"/>
            <a:t>SÁBADO </a:t>
          </a:r>
          <a:r>
            <a:rPr lang="en-US"/>
            <a:t>/ 1Co 15.34 – Alguns ainda não têm conhecimento de Deus.</a:t>
          </a:r>
        </a:p>
      </dgm:t>
    </dgm:pt>
    <dgm:pt modelId="{F25DF6DB-A54E-4446-97E9-50AADD795C3C}" type="parTrans" cxnId="{9AE2F94A-0DD7-498F-B258-E48824F68BBC}">
      <dgm:prSet/>
      <dgm:spPr/>
      <dgm:t>
        <a:bodyPr/>
        <a:lstStyle/>
        <a:p>
          <a:endParaRPr lang="en-US"/>
        </a:p>
      </dgm:t>
    </dgm:pt>
    <dgm:pt modelId="{B72B6AE0-6897-4576-93AD-254B366F2A1A}" type="sibTrans" cxnId="{9AE2F94A-0DD7-498F-B258-E48824F68BBC}">
      <dgm:prSet/>
      <dgm:spPr/>
      <dgm:t>
        <a:bodyPr/>
        <a:lstStyle/>
        <a:p>
          <a:endParaRPr lang="en-US"/>
        </a:p>
      </dgm:t>
    </dgm:pt>
    <dgm:pt modelId="{5696A965-FBE9-43AF-B109-0A59ED317BD2}">
      <dgm:prSet/>
      <dgm:spPr/>
      <dgm:t>
        <a:bodyPr/>
        <a:lstStyle/>
        <a:p>
          <a:r>
            <a:rPr lang="en-US" b="1"/>
            <a:t>HINOS SUGERIDOS: 306, 449, 559  MOTIVOS DE ORAÇÃO</a:t>
          </a:r>
          <a:endParaRPr lang="en-US"/>
        </a:p>
      </dgm:t>
    </dgm:pt>
    <dgm:pt modelId="{3E8DD600-1A04-4432-A4D0-9321D2433179}" type="parTrans" cxnId="{512FFC82-779D-4A9A-9F9F-F2212CB20A71}">
      <dgm:prSet/>
      <dgm:spPr/>
      <dgm:t>
        <a:bodyPr/>
        <a:lstStyle/>
        <a:p>
          <a:endParaRPr lang="en-US"/>
        </a:p>
      </dgm:t>
    </dgm:pt>
    <dgm:pt modelId="{8758C9C3-96AA-42F1-9C66-64D86B88DC8E}" type="sibTrans" cxnId="{512FFC82-779D-4A9A-9F9F-F2212CB20A71}">
      <dgm:prSet/>
      <dgm:spPr/>
      <dgm:t>
        <a:bodyPr/>
        <a:lstStyle/>
        <a:p>
          <a:endParaRPr lang="en-US"/>
        </a:p>
      </dgm:t>
    </dgm:pt>
    <dgm:pt modelId="{745270F6-FABD-49EB-AC69-D4B824A416D8}">
      <dgm:prSet/>
      <dgm:spPr/>
      <dgm:t>
        <a:bodyPr/>
        <a:lstStyle/>
        <a:p>
          <a:r>
            <a:rPr lang="en-US"/>
            <a:t>Ore para que todos conheçam a grandeza de Deus.</a:t>
          </a:r>
        </a:p>
      </dgm:t>
    </dgm:pt>
    <dgm:pt modelId="{93CB191F-36C7-4C91-B63A-27B11404B042}" type="parTrans" cxnId="{4B69562E-FC57-487A-8E02-5C0330F29BA9}">
      <dgm:prSet/>
      <dgm:spPr/>
      <dgm:t>
        <a:bodyPr/>
        <a:lstStyle/>
        <a:p>
          <a:endParaRPr lang="en-US"/>
        </a:p>
      </dgm:t>
    </dgm:pt>
    <dgm:pt modelId="{08831AB4-BAD7-44E2-A9AE-BC38277957B1}" type="sibTrans" cxnId="{4B69562E-FC57-487A-8E02-5C0330F29BA9}">
      <dgm:prSet/>
      <dgm:spPr/>
      <dgm:t>
        <a:bodyPr/>
        <a:lstStyle/>
        <a:p>
          <a:endParaRPr lang="en-US"/>
        </a:p>
      </dgm:t>
    </dgm:pt>
    <dgm:pt modelId="{3652B5A3-FD22-45F1-A043-79BF4FFBE999}" type="pres">
      <dgm:prSet presAssocID="{DCCF5A7A-304C-4E5F-8C3E-0116E58E4D87}" presName="diagram" presStyleCnt="0">
        <dgm:presLayoutVars>
          <dgm:dir/>
          <dgm:resizeHandles val="exact"/>
        </dgm:presLayoutVars>
      </dgm:prSet>
      <dgm:spPr/>
    </dgm:pt>
    <dgm:pt modelId="{12D95408-DF53-4504-9913-597E142AD37D}" type="pres">
      <dgm:prSet presAssocID="{1767C23C-540E-4E86-9B94-73F2617E3395}" presName="node" presStyleLbl="node1" presStyleIdx="0" presStyleCnt="9">
        <dgm:presLayoutVars>
          <dgm:bulletEnabled val="1"/>
        </dgm:presLayoutVars>
      </dgm:prSet>
      <dgm:spPr/>
    </dgm:pt>
    <dgm:pt modelId="{0B8B7E98-A8D3-4B16-AAE6-983ADC2AAC33}" type="pres">
      <dgm:prSet presAssocID="{37ED7B11-EB94-40F9-98FF-4310CDBFE29A}" presName="sibTrans" presStyleCnt="0"/>
      <dgm:spPr/>
    </dgm:pt>
    <dgm:pt modelId="{829B9DFD-1842-4FC9-8162-80AE1BC7E140}" type="pres">
      <dgm:prSet presAssocID="{760DC37E-9094-4B4A-8162-D4B895450CFA}" presName="node" presStyleLbl="node1" presStyleIdx="1" presStyleCnt="9">
        <dgm:presLayoutVars>
          <dgm:bulletEnabled val="1"/>
        </dgm:presLayoutVars>
      </dgm:prSet>
      <dgm:spPr/>
    </dgm:pt>
    <dgm:pt modelId="{00A1E35D-D77D-4607-8527-2CDC6518D31B}" type="pres">
      <dgm:prSet presAssocID="{C46BCA66-66B9-442C-BBE8-B4F9C32FEA7D}" presName="sibTrans" presStyleCnt="0"/>
      <dgm:spPr/>
    </dgm:pt>
    <dgm:pt modelId="{50A5CBC4-E7E9-4AC7-A01C-F2CC66EB21B6}" type="pres">
      <dgm:prSet presAssocID="{F6376456-7310-454B-8C6D-BF5894184143}" presName="node" presStyleLbl="node1" presStyleIdx="2" presStyleCnt="9">
        <dgm:presLayoutVars>
          <dgm:bulletEnabled val="1"/>
        </dgm:presLayoutVars>
      </dgm:prSet>
      <dgm:spPr/>
    </dgm:pt>
    <dgm:pt modelId="{7890A076-93F7-41D7-A180-99FD60F1C93B}" type="pres">
      <dgm:prSet presAssocID="{3C2039BA-A3C9-4401-A9A4-B8F4C3E38CAB}" presName="sibTrans" presStyleCnt="0"/>
      <dgm:spPr/>
    </dgm:pt>
    <dgm:pt modelId="{FE7D3FF3-88BC-44EE-B8B7-0B74AFAD3597}" type="pres">
      <dgm:prSet presAssocID="{C4477037-9EDD-4538-80E1-D31BC8304981}" presName="node" presStyleLbl="node1" presStyleIdx="3" presStyleCnt="9">
        <dgm:presLayoutVars>
          <dgm:bulletEnabled val="1"/>
        </dgm:presLayoutVars>
      </dgm:prSet>
      <dgm:spPr/>
    </dgm:pt>
    <dgm:pt modelId="{5D55CD89-5A8B-4F67-A32D-6CEC8AE815CF}" type="pres">
      <dgm:prSet presAssocID="{809F8531-B5BC-4936-AD5A-F4F6DD8DA75E}" presName="sibTrans" presStyleCnt="0"/>
      <dgm:spPr/>
    </dgm:pt>
    <dgm:pt modelId="{E1763FD4-4F90-4628-9F02-A2115792DEFF}" type="pres">
      <dgm:prSet presAssocID="{F6D44895-48F3-4B09-857A-ED0DC108938E}" presName="node" presStyleLbl="node1" presStyleIdx="4" presStyleCnt="9">
        <dgm:presLayoutVars>
          <dgm:bulletEnabled val="1"/>
        </dgm:presLayoutVars>
      </dgm:prSet>
      <dgm:spPr/>
    </dgm:pt>
    <dgm:pt modelId="{61B73F79-DEAD-478D-8501-41A3048DA5C0}" type="pres">
      <dgm:prSet presAssocID="{99520A42-9C1C-4406-B144-1057FBD46E86}" presName="sibTrans" presStyleCnt="0"/>
      <dgm:spPr/>
    </dgm:pt>
    <dgm:pt modelId="{60D34215-6DF5-4BE8-8F14-A0B7674A58EF}" type="pres">
      <dgm:prSet presAssocID="{BA74632F-2FD0-498C-AB73-3E0A06AD3BEB}" presName="node" presStyleLbl="node1" presStyleIdx="5" presStyleCnt="9">
        <dgm:presLayoutVars>
          <dgm:bulletEnabled val="1"/>
        </dgm:presLayoutVars>
      </dgm:prSet>
      <dgm:spPr/>
    </dgm:pt>
    <dgm:pt modelId="{7CEDB302-C7D1-416C-B714-872D2F55E4C7}" type="pres">
      <dgm:prSet presAssocID="{51D68D3B-C45F-4CDD-AEE5-75CE74E0F8B9}" presName="sibTrans" presStyleCnt="0"/>
      <dgm:spPr/>
    </dgm:pt>
    <dgm:pt modelId="{635F0CAA-7CAD-43DA-B6A3-5F1C79B22EE1}" type="pres">
      <dgm:prSet presAssocID="{057078AE-3AE8-4526-ACE2-A6A63BA6D1BF}" presName="node" presStyleLbl="node1" presStyleIdx="6" presStyleCnt="9">
        <dgm:presLayoutVars>
          <dgm:bulletEnabled val="1"/>
        </dgm:presLayoutVars>
      </dgm:prSet>
      <dgm:spPr/>
    </dgm:pt>
    <dgm:pt modelId="{5803A411-EB69-4E34-B6DD-92FA18F243B9}" type="pres">
      <dgm:prSet presAssocID="{B72B6AE0-6897-4576-93AD-254B366F2A1A}" presName="sibTrans" presStyleCnt="0"/>
      <dgm:spPr/>
    </dgm:pt>
    <dgm:pt modelId="{F94471FF-7819-4F64-9123-AC44313FD58E}" type="pres">
      <dgm:prSet presAssocID="{5696A965-FBE9-43AF-B109-0A59ED317BD2}" presName="node" presStyleLbl="node1" presStyleIdx="7" presStyleCnt="9">
        <dgm:presLayoutVars>
          <dgm:bulletEnabled val="1"/>
        </dgm:presLayoutVars>
      </dgm:prSet>
      <dgm:spPr/>
    </dgm:pt>
    <dgm:pt modelId="{EB2394E0-6069-4F24-AC65-5E7C8115C86D}" type="pres">
      <dgm:prSet presAssocID="{8758C9C3-96AA-42F1-9C66-64D86B88DC8E}" presName="sibTrans" presStyleCnt="0"/>
      <dgm:spPr/>
    </dgm:pt>
    <dgm:pt modelId="{ECDD23E5-6209-40ED-A651-984D1EE14481}" type="pres">
      <dgm:prSet presAssocID="{745270F6-FABD-49EB-AC69-D4B824A416D8}" presName="node" presStyleLbl="node1" presStyleIdx="8" presStyleCnt="9">
        <dgm:presLayoutVars>
          <dgm:bulletEnabled val="1"/>
        </dgm:presLayoutVars>
      </dgm:prSet>
      <dgm:spPr/>
    </dgm:pt>
  </dgm:ptLst>
  <dgm:cxnLst>
    <dgm:cxn modelId="{086CE705-646D-44D2-9050-4B41A99A4B15}" srcId="{DCCF5A7A-304C-4E5F-8C3E-0116E58E4D87}" destId="{BA74632F-2FD0-498C-AB73-3E0A06AD3BEB}" srcOrd="5" destOrd="0" parTransId="{F6235930-2E03-48E8-AD46-70D5B3BA824C}" sibTransId="{51D68D3B-C45F-4CDD-AEE5-75CE74E0F8B9}"/>
    <dgm:cxn modelId="{7614550F-3FC3-4D68-9C74-88AF40CB1DA1}" srcId="{DCCF5A7A-304C-4E5F-8C3E-0116E58E4D87}" destId="{760DC37E-9094-4B4A-8162-D4B895450CFA}" srcOrd="1" destOrd="0" parTransId="{1A7DFFED-6E6B-431A-9630-D95F305ACB5C}" sibTransId="{C46BCA66-66B9-442C-BBE8-B4F9C32FEA7D}"/>
    <dgm:cxn modelId="{4B69562E-FC57-487A-8E02-5C0330F29BA9}" srcId="{DCCF5A7A-304C-4E5F-8C3E-0116E58E4D87}" destId="{745270F6-FABD-49EB-AC69-D4B824A416D8}" srcOrd="8" destOrd="0" parTransId="{93CB191F-36C7-4C91-B63A-27B11404B042}" sibTransId="{08831AB4-BAD7-44E2-A9AE-BC38277957B1}"/>
    <dgm:cxn modelId="{EE076F3B-FD8C-4EE6-88CC-48F3AE336363}" srcId="{DCCF5A7A-304C-4E5F-8C3E-0116E58E4D87}" destId="{C4477037-9EDD-4538-80E1-D31BC8304981}" srcOrd="3" destOrd="0" parTransId="{EE79BDBF-F871-4D4D-864F-A431F05EDC6C}" sibTransId="{809F8531-B5BC-4936-AD5A-F4F6DD8DA75E}"/>
    <dgm:cxn modelId="{1C2E035F-044B-4CBD-8C7D-572C7AE24F00}" srcId="{DCCF5A7A-304C-4E5F-8C3E-0116E58E4D87}" destId="{F6D44895-48F3-4B09-857A-ED0DC108938E}" srcOrd="4" destOrd="0" parTransId="{00D978B5-6B33-421D-9313-14308907BD2B}" sibTransId="{99520A42-9C1C-4406-B144-1057FBD46E86}"/>
    <dgm:cxn modelId="{F9164563-F522-4D9B-91E3-73E446DC282D}" type="presOf" srcId="{F6D44895-48F3-4B09-857A-ED0DC108938E}" destId="{E1763FD4-4F90-4628-9F02-A2115792DEFF}" srcOrd="0" destOrd="0" presId="urn:microsoft.com/office/officeart/2005/8/layout/default"/>
    <dgm:cxn modelId="{30C33E6A-C8A6-4D7F-A628-976882F307CC}" type="presOf" srcId="{F6376456-7310-454B-8C6D-BF5894184143}" destId="{50A5CBC4-E7E9-4AC7-A01C-F2CC66EB21B6}" srcOrd="0" destOrd="0" presId="urn:microsoft.com/office/officeart/2005/8/layout/default"/>
    <dgm:cxn modelId="{9AE2F94A-0DD7-498F-B258-E48824F68BBC}" srcId="{DCCF5A7A-304C-4E5F-8C3E-0116E58E4D87}" destId="{057078AE-3AE8-4526-ACE2-A6A63BA6D1BF}" srcOrd="6" destOrd="0" parTransId="{F25DF6DB-A54E-4446-97E9-50AADD795C3C}" sibTransId="{B72B6AE0-6897-4576-93AD-254B366F2A1A}"/>
    <dgm:cxn modelId="{7DD5C253-B414-4B25-AD76-F73FCAFEDAE5}" type="presOf" srcId="{760DC37E-9094-4B4A-8162-D4B895450CFA}" destId="{829B9DFD-1842-4FC9-8162-80AE1BC7E140}" srcOrd="0" destOrd="0" presId="urn:microsoft.com/office/officeart/2005/8/layout/default"/>
    <dgm:cxn modelId="{FA783D57-56B7-422A-8487-8117C0B14988}" type="presOf" srcId="{DCCF5A7A-304C-4E5F-8C3E-0116E58E4D87}" destId="{3652B5A3-FD22-45F1-A043-79BF4FFBE999}" srcOrd="0" destOrd="0" presId="urn:microsoft.com/office/officeart/2005/8/layout/default"/>
    <dgm:cxn modelId="{1A7C497F-722E-47B1-8C4B-88AB731B071D}" type="presOf" srcId="{5696A965-FBE9-43AF-B109-0A59ED317BD2}" destId="{F94471FF-7819-4F64-9123-AC44313FD58E}" srcOrd="0" destOrd="0" presId="urn:microsoft.com/office/officeart/2005/8/layout/default"/>
    <dgm:cxn modelId="{FCA5DD7F-3BF3-487F-A226-4C5418DB7D1A}" type="presOf" srcId="{057078AE-3AE8-4526-ACE2-A6A63BA6D1BF}" destId="{635F0CAA-7CAD-43DA-B6A3-5F1C79B22EE1}" srcOrd="0" destOrd="0" presId="urn:microsoft.com/office/officeart/2005/8/layout/default"/>
    <dgm:cxn modelId="{512FFC82-779D-4A9A-9F9F-F2212CB20A71}" srcId="{DCCF5A7A-304C-4E5F-8C3E-0116E58E4D87}" destId="{5696A965-FBE9-43AF-B109-0A59ED317BD2}" srcOrd="7" destOrd="0" parTransId="{3E8DD600-1A04-4432-A4D0-9321D2433179}" sibTransId="{8758C9C3-96AA-42F1-9C66-64D86B88DC8E}"/>
    <dgm:cxn modelId="{66516584-31C4-4C0E-A14C-022668FF76C2}" srcId="{DCCF5A7A-304C-4E5F-8C3E-0116E58E4D87}" destId="{1767C23C-540E-4E86-9B94-73F2617E3395}" srcOrd="0" destOrd="0" parTransId="{7414E4DB-E2FB-487C-9AF8-CE9710A31228}" sibTransId="{37ED7B11-EB94-40F9-98FF-4310CDBFE29A}"/>
    <dgm:cxn modelId="{496A929E-4151-4AA9-9655-815511015F6C}" type="presOf" srcId="{BA74632F-2FD0-498C-AB73-3E0A06AD3BEB}" destId="{60D34215-6DF5-4BE8-8F14-A0B7674A58EF}" srcOrd="0" destOrd="0" presId="urn:microsoft.com/office/officeart/2005/8/layout/default"/>
    <dgm:cxn modelId="{9D5B60B1-3543-4C80-AE3E-0C86AD77D2C5}" srcId="{DCCF5A7A-304C-4E5F-8C3E-0116E58E4D87}" destId="{F6376456-7310-454B-8C6D-BF5894184143}" srcOrd="2" destOrd="0" parTransId="{C0D728A2-2604-43A5-BDF4-4C6D73A5AF79}" sibTransId="{3C2039BA-A3C9-4401-A9A4-B8F4C3E38CAB}"/>
    <dgm:cxn modelId="{BA9BE9CB-EDBC-4B6A-98E9-D1F7236C38DF}" type="presOf" srcId="{745270F6-FABD-49EB-AC69-D4B824A416D8}" destId="{ECDD23E5-6209-40ED-A651-984D1EE14481}" srcOrd="0" destOrd="0" presId="urn:microsoft.com/office/officeart/2005/8/layout/default"/>
    <dgm:cxn modelId="{EEC66BED-91B0-439E-9305-74E038DDFD8E}" type="presOf" srcId="{C4477037-9EDD-4538-80E1-D31BC8304981}" destId="{FE7D3FF3-88BC-44EE-B8B7-0B74AFAD3597}" srcOrd="0" destOrd="0" presId="urn:microsoft.com/office/officeart/2005/8/layout/default"/>
    <dgm:cxn modelId="{B2C775ED-FCFE-4DBC-B898-1C477CDCC2CD}" type="presOf" srcId="{1767C23C-540E-4E86-9B94-73F2617E3395}" destId="{12D95408-DF53-4504-9913-597E142AD37D}" srcOrd="0" destOrd="0" presId="urn:microsoft.com/office/officeart/2005/8/layout/default"/>
    <dgm:cxn modelId="{1AE38822-652F-48AB-9E64-165840DB3A27}" type="presParOf" srcId="{3652B5A3-FD22-45F1-A043-79BF4FFBE999}" destId="{12D95408-DF53-4504-9913-597E142AD37D}" srcOrd="0" destOrd="0" presId="urn:microsoft.com/office/officeart/2005/8/layout/default"/>
    <dgm:cxn modelId="{888B1CCF-D4A2-44E2-A10C-E11E8C03D627}" type="presParOf" srcId="{3652B5A3-FD22-45F1-A043-79BF4FFBE999}" destId="{0B8B7E98-A8D3-4B16-AAE6-983ADC2AAC33}" srcOrd="1" destOrd="0" presId="urn:microsoft.com/office/officeart/2005/8/layout/default"/>
    <dgm:cxn modelId="{849317A2-51C6-4E09-A9FA-8A010E3DAE07}" type="presParOf" srcId="{3652B5A3-FD22-45F1-A043-79BF4FFBE999}" destId="{829B9DFD-1842-4FC9-8162-80AE1BC7E140}" srcOrd="2" destOrd="0" presId="urn:microsoft.com/office/officeart/2005/8/layout/default"/>
    <dgm:cxn modelId="{83ACD0FA-0486-4056-87B4-3F318ACF8F27}" type="presParOf" srcId="{3652B5A3-FD22-45F1-A043-79BF4FFBE999}" destId="{00A1E35D-D77D-4607-8527-2CDC6518D31B}" srcOrd="3" destOrd="0" presId="urn:microsoft.com/office/officeart/2005/8/layout/default"/>
    <dgm:cxn modelId="{A502F542-6362-40A7-8138-382F7F076EDC}" type="presParOf" srcId="{3652B5A3-FD22-45F1-A043-79BF4FFBE999}" destId="{50A5CBC4-E7E9-4AC7-A01C-F2CC66EB21B6}" srcOrd="4" destOrd="0" presId="urn:microsoft.com/office/officeart/2005/8/layout/default"/>
    <dgm:cxn modelId="{984B0940-5A66-4C51-BF51-617E522ED583}" type="presParOf" srcId="{3652B5A3-FD22-45F1-A043-79BF4FFBE999}" destId="{7890A076-93F7-41D7-A180-99FD60F1C93B}" srcOrd="5" destOrd="0" presId="urn:microsoft.com/office/officeart/2005/8/layout/default"/>
    <dgm:cxn modelId="{90CD0BD7-4408-4E37-97DE-B0D1EC7C5C42}" type="presParOf" srcId="{3652B5A3-FD22-45F1-A043-79BF4FFBE999}" destId="{FE7D3FF3-88BC-44EE-B8B7-0B74AFAD3597}" srcOrd="6" destOrd="0" presId="urn:microsoft.com/office/officeart/2005/8/layout/default"/>
    <dgm:cxn modelId="{04B8C480-BC5B-4BD1-8B36-5040EE04BD80}" type="presParOf" srcId="{3652B5A3-FD22-45F1-A043-79BF4FFBE999}" destId="{5D55CD89-5A8B-4F67-A32D-6CEC8AE815CF}" srcOrd="7" destOrd="0" presId="urn:microsoft.com/office/officeart/2005/8/layout/default"/>
    <dgm:cxn modelId="{74AC1509-992E-4B61-9D3E-8314D92C182F}" type="presParOf" srcId="{3652B5A3-FD22-45F1-A043-79BF4FFBE999}" destId="{E1763FD4-4F90-4628-9F02-A2115792DEFF}" srcOrd="8" destOrd="0" presId="urn:microsoft.com/office/officeart/2005/8/layout/default"/>
    <dgm:cxn modelId="{DD3AAC6B-F396-4A2E-AB1D-A1A652764D8E}" type="presParOf" srcId="{3652B5A3-FD22-45F1-A043-79BF4FFBE999}" destId="{61B73F79-DEAD-478D-8501-41A3048DA5C0}" srcOrd="9" destOrd="0" presId="urn:microsoft.com/office/officeart/2005/8/layout/default"/>
    <dgm:cxn modelId="{7474CCA0-8758-41EB-B150-C94884AF33C0}" type="presParOf" srcId="{3652B5A3-FD22-45F1-A043-79BF4FFBE999}" destId="{60D34215-6DF5-4BE8-8F14-A0B7674A58EF}" srcOrd="10" destOrd="0" presId="urn:microsoft.com/office/officeart/2005/8/layout/default"/>
    <dgm:cxn modelId="{734F633A-BF72-4139-94F2-F9E061817FD9}" type="presParOf" srcId="{3652B5A3-FD22-45F1-A043-79BF4FFBE999}" destId="{7CEDB302-C7D1-416C-B714-872D2F55E4C7}" srcOrd="11" destOrd="0" presId="urn:microsoft.com/office/officeart/2005/8/layout/default"/>
    <dgm:cxn modelId="{2F1EE58D-E770-4414-9C5B-B37BC6E43714}" type="presParOf" srcId="{3652B5A3-FD22-45F1-A043-79BF4FFBE999}" destId="{635F0CAA-7CAD-43DA-B6A3-5F1C79B22EE1}" srcOrd="12" destOrd="0" presId="urn:microsoft.com/office/officeart/2005/8/layout/default"/>
    <dgm:cxn modelId="{F7C75476-415B-4F29-954C-252B559C22B0}" type="presParOf" srcId="{3652B5A3-FD22-45F1-A043-79BF4FFBE999}" destId="{5803A411-EB69-4E34-B6DD-92FA18F243B9}" srcOrd="13" destOrd="0" presId="urn:microsoft.com/office/officeart/2005/8/layout/default"/>
    <dgm:cxn modelId="{FA391691-D106-496C-AF50-7940A0F47725}" type="presParOf" srcId="{3652B5A3-FD22-45F1-A043-79BF4FFBE999}" destId="{F94471FF-7819-4F64-9123-AC44313FD58E}" srcOrd="14" destOrd="0" presId="urn:microsoft.com/office/officeart/2005/8/layout/default"/>
    <dgm:cxn modelId="{3E4BC0D4-A7E7-489B-9022-2479EACC210E}" type="presParOf" srcId="{3652B5A3-FD22-45F1-A043-79BF4FFBE999}" destId="{EB2394E0-6069-4F24-AC65-5E7C8115C86D}" srcOrd="15" destOrd="0" presId="urn:microsoft.com/office/officeart/2005/8/layout/default"/>
    <dgm:cxn modelId="{AFB5DB4F-C50A-4BAB-AE39-360F9125CAA4}" type="presParOf" srcId="{3652B5A3-FD22-45F1-A043-79BF4FFBE999}" destId="{ECDD23E5-6209-40ED-A651-984D1EE14481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C9D7E4-A66D-4166-89EC-BB64E3365458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83C8F845-CB2B-429B-9069-1451FD56FA65}">
      <dgm:prSet/>
      <dgm:spPr/>
      <dgm:t>
        <a:bodyPr/>
        <a:lstStyle/>
        <a:p>
          <a:r>
            <a:rPr lang="en-US" b="1"/>
            <a:t>2- A necessidade de crescer no conhecimento</a:t>
          </a:r>
          <a:endParaRPr lang="en-US"/>
        </a:p>
      </dgm:t>
    </dgm:pt>
    <dgm:pt modelId="{BE1609B4-5EAE-4FEF-A9CA-7AEC4FA75F93}" type="parTrans" cxnId="{EE6F9A86-2802-4065-8A8F-5A8CE763B11E}">
      <dgm:prSet/>
      <dgm:spPr/>
      <dgm:t>
        <a:bodyPr/>
        <a:lstStyle/>
        <a:p>
          <a:endParaRPr lang="en-US"/>
        </a:p>
      </dgm:t>
    </dgm:pt>
    <dgm:pt modelId="{CD63C1DC-11D3-4931-8BF4-8E4A38EAC4B2}" type="sibTrans" cxnId="{EE6F9A86-2802-4065-8A8F-5A8CE763B11E}">
      <dgm:prSet/>
      <dgm:spPr/>
      <dgm:t>
        <a:bodyPr/>
        <a:lstStyle/>
        <a:p>
          <a:endParaRPr lang="en-US"/>
        </a:p>
      </dgm:t>
    </dgm:pt>
    <dgm:pt modelId="{753C7E5F-D5FE-411B-A8A3-537BF00D430D}">
      <dgm:prSet custT="1"/>
      <dgm:spPr/>
      <dgm:t>
        <a:bodyPr/>
        <a:lstStyle/>
        <a:p>
          <a:r>
            <a:rPr lang="en-US" sz="1200" dirty="0" err="1"/>
            <a:t>Não</a:t>
          </a:r>
          <a:r>
            <a:rPr lang="en-US" sz="1200" dirty="0"/>
            <a:t> </a:t>
          </a:r>
          <a:r>
            <a:rPr lang="en-US" sz="1200" dirty="0" err="1"/>
            <a:t>devemos</a:t>
          </a:r>
          <a:r>
            <a:rPr lang="en-US" sz="1200" dirty="0"/>
            <a:t> </a:t>
          </a:r>
          <a:r>
            <a:rPr lang="en-US" sz="1200" dirty="0" err="1"/>
            <a:t>permanecer</a:t>
          </a:r>
          <a:r>
            <a:rPr lang="en-US" sz="1200" dirty="0"/>
            <a:t> </a:t>
          </a:r>
          <a:r>
            <a:rPr lang="en-US" sz="1200" dirty="0" err="1"/>
            <a:t>como</a:t>
          </a:r>
          <a:r>
            <a:rPr lang="en-US" sz="1200" dirty="0"/>
            <a:t> </a:t>
          </a:r>
          <a:r>
            <a:rPr lang="en-US" sz="1200" dirty="0" err="1"/>
            <a:t>crianças</a:t>
          </a:r>
          <a:r>
            <a:rPr lang="en-US" sz="1200" dirty="0"/>
            <a:t>, </a:t>
          </a:r>
          <a:r>
            <a:rPr lang="en-US" sz="1200" dirty="0" err="1"/>
            <a:t>aceitando</a:t>
          </a:r>
          <a:r>
            <a:rPr lang="en-US" sz="1200" dirty="0"/>
            <a:t> </a:t>
          </a:r>
          <a:r>
            <a:rPr lang="en-US" sz="1200" dirty="0" err="1"/>
            <a:t>todo</a:t>
          </a:r>
          <a:r>
            <a:rPr lang="en-US" sz="1200" dirty="0"/>
            <a:t> </a:t>
          </a:r>
          <a:r>
            <a:rPr lang="en-US" sz="1200" dirty="0" err="1"/>
            <a:t>vento</a:t>
          </a:r>
          <a:r>
            <a:rPr lang="en-US" sz="1200" dirty="0"/>
            <a:t> de  </a:t>
          </a:r>
          <a:r>
            <a:rPr lang="en-US" sz="1200" dirty="0" err="1"/>
            <a:t>doutrina</a:t>
          </a:r>
          <a:r>
            <a:rPr lang="en-US" sz="1200" dirty="0"/>
            <a:t>, mas, </a:t>
          </a:r>
          <a:r>
            <a:rPr lang="en-US" sz="1200" dirty="0" err="1"/>
            <a:t>pelo</a:t>
          </a:r>
          <a:r>
            <a:rPr lang="en-US" sz="1200" dirty="0"/>
            <a:t> </a:t>
          </a:r>
          <a:r>
            <a:rPr lang="en-US" sz="1200" dirty="0" err="1"/>
            <a:t>contrário</a:t>
          </a:r>
          <a:r>
            <a:rPr lang="en-US" sz="1200" dirty="0"/>
            <a:t>, </a:t>
          </a:r>
          <a:r>
            <a:rPr lang="en-US" sz="1200" dirty="0" err="1"/>
            <a:t>conhecer</a:t>
          </a:r>
          <a:r>
            <a:rPr lang="en-US" sz="1200" dirty="0"/>
            <a:t> a </a:t>
          </a:r>
          <a:r>
            <a:rPr lang="en-US" sz="1200" dirty="0" err="1"/>
            <a:t>verdade</a:t>
          </a:r>
          <a:r>
            <a:rPr lang="en-US" sz="1200" dirty="0"/>
            <a:t> e </a:t>
          </a:r>
          <a:r>
            <a:rPr lang="en-US" sz="1200" dirty="0" err="1"/>
            <a:t>rejeitar</a:t>
          </a:r>
          <a:r>
            <a:rPr lang="en-US" sz="1200" dirty="0"/>
            <a:t> </a:t>
          </a:r>
          <a:r>
            <a:rPr lang="en-US" sz="1200" dirty="0" err="1"/>
            <a:t>os</a:t>
          </a:r>
          <a:r>
            <a:rPr lang="en-US" sz="1200" dirty="0"/>
            <a:t> </a:t>
          </a:r>
          <a:r>
            <a:rPr lang="en-US" sz="1200" dirty="0" err="1"/>
            <a:t>falsos</a:t>
          </a:r>
          <a:r>
            <a:rPr lang="en-US" sz="1200" dirty="0"/>
            <a:t>  </a:t>
          </a:r>
          <a:r>
            <a:rPr lang="en-US" sz="1200" dirty="0" err="1"/>
            <a:t>mestres</a:t>
          </a:r>
          <a:r>
            <a:rPr lang="en-US" sz="1200" dirty="0"/>
            <a:t> que </a:t>
          </a:r>
          <a:r>
            <a:rPr lang="en-US" sz="1200" dirty="0" err="1"/>
            <a:t>induzem</a:t>
          </a:r>
          <a:r>
            <a:rPr lang="en-US" sz="1200" dirty="0"/>
            <a:t> </a:t>
          </a:r>
          <a:r>
            <a:rPr lang="en-US" sz="1200" dirty="0" err="1"/>
            <a:t>ao</a:t>
          </a:r>
          <a:r>
            <a:rPr lang="en-US" sz="1200" dirty="0"/>
            <a:t> </a:t>
          </a:r>
          <a:r>
            <a:rPr lang="en-US" sz="1200" dirty="0" err="1"/>
            <a:t>erro</a:t>
          </a:r>
          <a:r>
            <a:rPr lang="en-US" sz="1200" dirty="0"/>
            <a:t> [Ef 4.14].</a:t>
          </a:r>
        </a:p>
      </dgm:t>
    </dgm:pt>
    <dgm:pt modelId="{720448B3-0F3C-4471-BDAA-BF1FD51860DA}" type="parTrans" cxnId="{A7EAD3FC-1A68-4AFD-90B6-3698E9CF770C}">
      <dgm:prSet/>
      <dgm:spPr/>
      <dgm:t>
        <a:bodyPr/>
        <a:lstStyle/>
        <a:p>
          <a:endParaRPr lang="en-US"/>
        </a:p>
      </dgm:t>
    </dgm:pt>
    <dgm:pt modelId="{92FE6B70-CC7A-4E5F-A232-2785361E4FA2}" type="sibTrans" cxnId="{A7EAD3FC-1A68-4AFD-90B6-3698E9CF770C}">
      <dgm:prSet/>
      <dgm:spPr/>
      <dgm:t>
        <a:bodyPr/>
        <a:lstStyle/>
        <a:p>
          <a:endParaRPr lang="en-US"/>
        </a:p>
      </dgm:t>
    </dgm:pt>
    <dgm:pt modelId="{FF77F04B-BDE5-41B9-B02C-A1E7D8F73844}">
      <dgm:prSet custT="1"/>
      <dgm:spPr/>
      <dgm:t>
        <a:bodyPr/>
        <a:lstStyle/>
        <a:p>
          <a:r>
            <a:rPr lang="en-US" sz="1600" dirty="0" err="1"/>
            <a:t>Precisamos</a:t>
          </a:r>
          <a:r>
            <a:rPr lang="en-US" sz="1600" dirty="0"/>
            <a:t> </a:t>
          </a:r>
          <a:r>
            <a:rPr lang="en-US" sz="1600" dirty="0" err="1"/>
            <a:t>crescer</a:t>
          </a:r>
          <a:r>
            <a:rPr lang="en-US" sz="1600" dirty="0"/>
            <a:t> </a:t>
          </a:r>
          <a:r>
            <a:rPr lang="en-US" sz="1600" dirty="0" err="1"/>
            <a:t>em</a:t>
          </a:r>
          <a:r>
            <a:rPr lang="en-US" sz="1600" dirty="0"/>
            <a:t> </a:t>
          </a:r>
          <a:r>
            <a:rPr lang="en-US" sz="1600" dirty="0" err="1"/>
            <a:t>conhecimento</a:t>
          </a:r>
          <a:r>
            <a:rPr lang="en-US" sz="1600" dirty="0"/>
            <a:t>, </a:t>
          </a:r>
          <a:r>
            <a:rPr lang="en-US" sz="1600" dirty="0" err="1"/>
            <a:t>como</a:t>
          </a:r>
          <a:r>
            <a:rPr lang="en-US" sz="1600" dirty="0"/>
            <a:t> </a:t>
          </a:r>
          <a:r>
            <a:rPr lang="en-US" sz="1600" dirty="0" err="1"/>
            <a:t>ensinou</a:t>
          </a:r>
          <a:r>
            <a:rPr lang="en-US" sz="1600" dirty="0"/>
            <a:t> Paulo </a:t>
          </a:r>
          <a:r>
            <a:rPr lang="en-US" sz="1600" dirty="0" err="1"/>
            <a:t>aos</a:t>
          </a:r>
          <a:r>
            <a:rPr lang="en-US" sz="1600" dirty="0"/>
            <a:t>  </a:t>
          </a:r>
          <a:r>
            <a:rPr lang="en-US" sz="1600" dirty="0" err="1"/>
            <a:t>efésios</a:t>
          </a:r>
          <a:r>
            <a:rPr lang="en-US" sz="1600" dirty="0"/>
            <a:t> [Ef 4.13].</a:t>
          </a:r>
        </a:p>
      </dgm:t>
    </dgm:pt>
    <dgm:pt modelId="{17D1DF09-47AA-43EF-8116-22E45AB4C28B}" type="parTrans" cxnId="{B0346F5B-7C66-46AC-BD92-A6E0EB1ABCF1}">
      <dgm:prSet/>
      <dgm:spPr/>
      <dgm:t>
        <a:bodyPr/>
        <a:lstStyle/>
        <a:p>
          <a:endParaRPr lang="en-US"/>
        </a:p>
      </dgm:t>
    </dgm:pt>
    <dgm:pt modelId="{269CA847-7E2B-4725-9039-954E5B6ADA2C}" type="sibTrans" cxnId="{B0346F5B-7C66-46AC-BD92-A6E0EB1ABCF1}">
      <dgm:prSet/>
      <dgm:spPr/>
      <dgm:t>
        <a:bodyPr/>
        <a:lstStyle/>
        <a:p>
          <a:endParaRPr lang="en-US"/>
        </a:p>
      </dgm:t>
    </dgm:pt>
    <dgm:pt modelId="{011D649D-2A90-426F-ACFD-2CF19D6DF721}" type="pres">
      <dgm:prSet presAssocID="{C1C9D7E4-A66D-4166-89EC-BB64E3365458}" presName="root" presStyleCnt="0">
        <dgm:presLayoutVars>
          <dgm:dir/>
          <dgm:resizeHandles val="exact"/>
        </dgm:presLayoutVars>
      </dgm:prSet>
      <dgm:spPr/>
    </dgm:pt>
    <dgm:pt modelId="{A422A4D0-D914-4175-9F8E-78A454C04DF3}" type="pres">
      <dgm:prSet presAssocID="{83C8F845-CB2B-429B-9069-1451FD56FA65}" presName="compNode" presStyleCnt="0"/>
      <dgm:spPr/>
    </dgm:pt>
    <dgm:pt modelId="{EE1743C5-5EA0-4DCE-BAD5-16307F9A7C81}" type="pres">
      <dgm:prSet presAssocID="{83C8F845-CB2B-429B-9069-1451FD56FA6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nta"/>
        </a:ext>
      </dgm:extLst>
    </dgm:pt>
    <dgm:pt modelId="{74767A1A-7CBF-46BC-87BC-3B2D82FC9CDE}" type="pres">
      <dgm:prSet presAssocID="{83C8F845-CB2B-429B-9069-1451FD56FA65}" presName="spaceRect" presStyleCnt="0"/>
      <dgm:spPr/>
    </dgm:pt>
    <dgm:pt modelId="{3A160722-2A04-4306-B072-3892E66AB5C6}" type="pres">
      <dgm:prSet presAssocID="{83C8F845-CB2B-429B-9069-1451FD56FA65}" presName="textRect" presStyleLbl="revTx" presStyleIdx="0" presStyleCnt="3">
        <dgm:presLayoutVars>
          <dgm:chMax val="1"/>
          <dgm:chPref val="1"/>
        </dgm:presLayoutVars>
      </dgm:prSet>
      <dgm:spPr/>
    </dgm:pt>
    <dgm:pt modelId="{C1409CD8-DDD3-4F33-A65E-754558772F10}" type="pres">
      <dgm:prSet presAssocID="{CD63C1DC-11D3-4931-8BF4-8E4A38EAC4B2}" presName="sibTrans" presStyleCnt="0"/>
      <dgm:spPr/>
    </dgm:pt>
    <dgm:pt modelId="{788A8A50-9E6E-47C7-B08B-D04CD17FD8AC}" type="pres">
      <dgm:prSet presAssocID="{753C7E5F-D5FE-411B-A8A3-537BF00D430D}" presName="compNode" presStyleCnt="0"/>
      <dgm:spPr/>
    </dgm:pt>
    <dgm:pt modelId="{630AAFBC-FA10-4974-939D-C39FEC79AB85}" type="pres">
      <dgm:prSet presAssocID="{753C7E5F-D5FE-411B-A8A3-537BF00D430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inho de Vento"/>
        </a:ext>
      </dgm:extLst>
    </dgm:pt>
    <dgm:pt modelId="{4925C40A-4C16-466E-82A5-507D8D3914E2}" type="pres">
      <dgm:prSet presAssocID="{753C7E5F-D5FE-411B-A8A3-537BF00D430D}" presName="spaceRect" presStyleCnt="0"/>
      <dgm:spPr/>
    </dgm:pt>
    <dgm:pt modelId="{EAA7109D-8C4B-486C-AC79-EC71BAD7450C}" type="pres">
      <dgm:prSet presAssocID="{753C7E5F-D5FE-411B-A8A3-537BF00D430D}" presName="textRect" presStyleLbl="revTx" presStyleIdx="1" presStyleCnt="3">
        <dgm:presLayoutVars>
          <dgm:chMax val="1"/>
          <dgm:chPref val="1"/>
        </dgm:presLayoutVars>
      </dgm:prSet>
      <dgm:spPr/>
    </dgm:pt>
    <dgm:pt modelId="{C68E353D-E262-4B4B-A8E0-7C459FD47ABD}" type="pres">
      <dgm:prSet presAssocID="{92FE6B70-CC7A-4E5F-A232-2785361E4FA2}" presName="sibTrans" presStyleCnt="0"/>
      <dgm:spPr/>
    </dgm:pt>
    <dgm:pt modelId="{1F20B21A-4C41-4E1A-8022-575B5BA51B97}" type="pres">
      <dgm:prSet presAssocID="{FF77F04B-BDE5-41B9-B02C-A1E7D8F73844}" presName="compNode" presStyleCnt="0"/>
      <dgm:spPr/>
    </dgm:pt>
    <dgm:pt modelId="{B2C746C2-8AE5-41E7-AF17-2AA0F413E71C}" type="pres">
      <dgm:prSet presAssocID="{FF77F04B-BDE5-41B9-B02C-A1E7D8F7384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vros"/>
        </a:ext>
      </dgm:extLst>
    </dgm:pt>
    <dgm:pt modelId="{B00C93B2-4A99-4E98-8BA2-8C9BD90291D6}" type="pres">
      <dgm:prSet presAssocID="{FF77F04B-BDE5-41B9-B02C-A1E7D8F73844}" presName="spaceRect" presStyleCnt="0"/>
      <dgm:spPr/>
    </dgm:pt>
    <dgm:pt modelId="{0CF09A5A-DE85-45E4-947F-1D7EFF71BE53}" type="pres">
      <dgm:prSet presAssocID="{FF77F04B-BDE5-41B9-B02C-A1E7D8F73844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817353D-4856-47E4-9C8E-B2CE1EC9F3EA}" type="presOf" srcId="{753C7E5F-D5FE-411B-A8A3-537BF00D430D}" destId="{EAA7109D-8C4B-486C-AC79-EC71BAD7450C}" srcOrd="0" destOrd="0" presId="urn:microsoft.com/office/officeart/2018/2/layout/IconLabelList"/>
    <dgm:cxn modelId="{B0346F5B-7C66-46AC-BD92-A6E0EB1ABCF1}" srcId="{C1C9D7E4-A66D-4166-89EC-BB64E3365458}" destId="{FF77F04B-BDE5-41B9-B02C-A1E7D8F73844}" srcOrd="2" destOrd="0" parTransId="{17D1DF09-47AA-43EF-8116-22E45AB4C28B}" sibTransId="{269CA847-7E2B-4725-9039-954E5B6ADA2C}"/>
    <dgm:cxn modelId="{B37CF15D-B38B-44BD-BFE1-E854BC54EE0E}" type="presOf" srcId="{83C8F845-CB2B-429B-9069-1451FD56FA65}" destId="{3A160722-2A04-4306-B072-3892E66AB5C6}" srcOrd="0" destOrd="0" presId="urn:microsoft.com/office/officeart/2018/2/layout/IconLabelList"/>
    <dgm:cxn modelId="{EE6F9A86-2802-4065-8A8F-5A8CE763B11E}" srcId="{C1C9D7E4-A66D-4166-89EC-BB64E3365458}" destId="{83C8F845-CB2B-429B-9069-1451FD56FA65}" srcOrd="0" destOrd="0" parTransId="{BE1609B4-5EAE-4FEF-A9CA-7AEC4FA75F93}" sibTransId="{CD63C1DC-11D3-4931-8BF4-8E4A38EAC4B2}"/>
    <dgm:cxn modelId="{21D452D8-64A0-464C-9C42-24D828EBBD4D}" type="presOf" srcId="{FF77F04B-BDE5-41B9-B02C-A1E7D8F73844}" destId="{0CF09A5A-DE85-45E4-947F-1D7EFF71BE53}" srcOrd="0" destOrd="0" presId="urn:microsoft.com/office/officeart/2018/2/layout/IconLabelList"/>
    <dgm:cxn modelId="{CD80D3DC-10B2-407A-85F6-D00AB4AED06B}" type="presOf" srcId="{C1C9D7E4-A66D-4166-89EC-BB64E3365458}" destId="{011D649D-2A90-426F-ACFD-2CF19D6DF721}" srcOrd="0" destOrd="0" presId="urn:microsoft.com/office/officeart/2018/2/layout/IconLabelList"/>
    <dgm:cxn modelId="{A7EAD3FC-1A68-4AFD-90B6-3698E9CF770C}" srcId="{C1C9D7E4-A66D-4166-89EC-BB64E3365458}" destId="{753C7E5F-D5FE-411B-A8A3-537BF00D430D}" srcOrd="1" destOrd="0" parTransId="{720448B3-0F3C-4471-BDAA-BF1FD51860DA}" sibTransId="{92FE6B70-CC7A-4E5F-A232-2785361E4FA2}"/>
    <dgm:cxn modelId="{D7EEA73A-431F-4364-AA20-1C3B1A7FA10C}" type="presParOf" srcId="{011D649D-2A90-426F-ACFD-2CF19D6DF721}" destId="{A422A4D0-D914-4175-9F8E-78A454C04DF3}" srcOrd="0" destOrd="0" presId="urn:microsoft.com/office/officeart/2018/2/layout/IconLabelList"/>
    <dgm:cxn modelId="{BD68EF56-FFDC-4E26-AAC7-BB7441AB515C}" type="presParOf" srcId="{A422A4D0-D914-4175-9F8E-78A454C04DF3}" destId="{EE1743C5-5EA0-4DCE-BAD5-16307F9A7C81}" srcOrd="0" destOrd="0" presId="urn:microsoft.com/office/officeart/2018/2/layout/IconLabelList"/>
    <dgm:cxn modelId="{5D28F554-5CF4-4113-8B3C-5D2E83F92488}" type="presParOf" srcId="{A422A4D0-D914-4175-9F8E-78A454C04DF3}" destId="{74767A1A-7CBF-46BC-87BC-3B2D82FC9CDE}" srcOrd="1" destOrd="0" presId="urn:microsoft.com/office/officeart/2018/2/layout/IconLabelList"/>
    <dgm:cxn modelId="{698F10DA-32E2-42F3-B460-FB5515C6E5F8}" type="presParOf" srcId="{A422A4D0-D914-4175-9F8E-78A454C04DF3}" destId="{3A160722-2A04-4306-B072-3892E66AB5C6}" srcOrd="2" destOrd="0" presId="urn:microsoft.com/office/officeart/2018/2/layout/IconLabelList"/>
    <dgm:cxn modelId="{02F53DBB-89DF-405A-918D-4118156B4058}" type="presParOf" srcId="{011D649D-2A90-426F-ACFD-2CF19D6DF721}" destId="{C1409CD8-DDD3-4F33-A65E-754558772F10}" srcOrd="1" destOrd="0" presId="urn:microsoft.com/office/officeart/2018/2/layout/IconLabelList"/>
    <dgm:cxn modelId="{CA69EB23-241F-4D4B-9534-D999CE7C78D3}" type="presParOf" srcId="{011D649D-2A90-426F-ACFD-2CF19D6DF721}" destId="{788A8A50-9E6E-47C7-B08B-D04CD17FD8AC}" srcOrd="2" destOrd="0" presId="urn:microsoft.com/office/officeart/2018/2/layout/IconLabelList"/>
    <dgm:cxn modelId="{5673AFD2-9B4B-4E83-A4B9-F23E65C24E67}" type="presParOf" srcId="{788A8A50-9E6E-47C7-B08B-D04CD17FD8AC}" destId="{630AAFBC-FA10-4974-939D-C39FEC79AB85}" srcOrd="0" destOrd="0" presId="urn:microsoft.com/office/officeart/2018/2/layout/IconLabelList"/>
    <dgm:cxn modelId="{7979F002-0149-4338-85D6-3F6CC63DAFD2}" type="presParOf" srcId="{788A8A50-9E6E-47C7-B08B-D04CD17FD8AC}" destId="{4925C40A-4C16-466E-82A5-507D8D3914E2}" srcOrd="1" destOrd="0" presId="urn:microsoft.com/office/officeart/2018/2/layout/IconLabelList"/>
    <dgm:cxn modelId="{FBF50AAB-E10D-44D7-A4E9-E75EF84A38E9}" type="presParOf" srcId="{788A8A50-9E6E-47C7-B08B-D04CD17FD8AC}" destId="{EAA7109D-8C4B-486C-AC79-EC71BAD7450C}" srcOrd="2" destOrd="0" presId="urn:microsoft.com/office/officeart/2018/2/layout/IconLabelList"/>
    <dgm:cxn modelId="{C9395EF0-62BE-46EE-9FD6-61AA4C908AC0}" type="presParOf" srcId="{011D649D-2A90-426F-ACFD-2CF19D6DF721}" destId="{C68E353D-E262-4B4B-A8E0-7C459FD47ABD}" srcOrd="3" destOrd="0" presId="urn:microsoft.com/office/officeart/2018/2/layout/IconLabelList"/>
    <dgm:cxn modelId="{030D3164-E84F-4FF3-89D5-1FF1A524EE5B}" type="presParOf" srcId="{011D649D-2A90-426F-ACFD-2CF19D6DF721}" destId="{1F20B21A-4C41-4E1A-8022-575B5BA51B97}" srcOrd="4" destOrd="0" presId="urn:microsoft.com/office/officeart/2018/2/layout/IconLabelList"/>
    <dgm:cxn modelId="{F2D4AB4B-2962-48CC-83D2-8F7491F89683}" type="presParOf" srcId="{1F20B21A-4C41-4E1A-8022-575B5BA51B97}" destId="{B2C746C2-8AE5-41E7-AF17-2AA0F413E71C}" srcOrd="0" destOrd="0" presId="urn:microsoft.com/office/officeart/2018/2/layout/IconLabelList"/>
    <dgm:cxn modelId="{9E9D66CA-53E2-4A13-A17E-BD074A0D12DA}" type="presParOf" srcId="{1F20B21A-4C41-4E1A-8022-575B5BA51B97}" destId="{B00C93B2-4A99-4E98-8BA2-8C9BD90291D6}" srcOrd="1" destOrd="0" presId="urn:microsoft.com/office/officeart/2018/2/layout/IconLabelList"/>
    <dgm:cxn modelId="{E0E4E0C1-B9FF-4DBB-90E6-32D5E6DC3E84}" type="presParOf" srcId="{1F20B21A-4C41-4E1A-8022-575B5BA51B97}" destId="{0CF09A5A-DE85-45E4-947F-1D7EFF71BE53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D95408-DF53-4504-9913-597E142AD37D}">
      <dsp:nvSpPr>
        <dsp:cNvPr id="0" name=""/>
        <dsp:cNvSpPr/>
      </dsp:nvSpPr>
      <dsp:spPr>
        <a:xfrm>
          <a:off x="364212" y="2913"/>
          <a:ext cx="1689273" cy="10135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LEITURA COMPLEMENTARES</a:t>
          </a:r>
          <a:endParaRPr lang="en-US" sz="1400" kern="1200"/>
        </a:p>
      </dsp:txBody>
      <dsp:txXfrm>
        <a:off x="364212" y="2913"/>
        <a:ext cx="1689273" cy="1013564"/>
      </dsp:txXfrm>
    </dsp:sp>
    <dsp:sp modelId="{829B9DFD-1842-4FC9-8162-80AE1BC7E140}">
      <dsp:nvSpPr>
        <dsp:cNvPr id="0" name=""/>
        <dsp:cNvSpPr/>
      </dsp:nvSpPr>
      <dsp:spPr>
        <a:xfrm>
          <a:off x="2222413" y="2913"/>
          <a:ext cx="1689273" cy="1013564"/>
        </a:xfrm>
        <a:prstGeom prst="rect">
          <a:avLst/>
        </a:prstGeom>
        <a:solidFill>
          <a:schemeClr val="accent2">
            <a:hueOff val="585190"/>
            <a:satOff val="-730"/>
            <a:lumOff val="17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SEGUNDA </a:t>
          </a:r>
          <a:r>
            <a:rPr lang="en-US" sz="1400" kern="1200"/>
            <a:t>/ Pv 8.10 – Conhecimento de Deus vale mais que o ouro.</a:t>
          </a:r>
        </a:p>
      </dsp:txBody>
      <dsp:txXfrm>
        <a:off x="2222413" y="2913"/>
        <a:ext cx="1689273" cy="1013564"/>
      </dsp:txXfrm>
    </dsp:sp>
    <dsp:sp modelId="{50A5CBC4-E7E9-4AC7-A01C-F2CC66EB21B6}">
      <dsp:nvSpPr>
        <dsp:cNvPr id="0" name=""/>
        <dsp:cNvSpPr/>
      </dsp:nvSpPr>
      <dsp:spPr>
        <a:xfrm>
          <a:off x="4080614" y="2913"/>
          <a:ext cx="1689273" cy="1013564"/>
        </a:xfrm>
        <a:prstGeom prst="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TERÇA </a:t>
          </a:r>
          <a:r>
            <a:rPr lang="en-US" sz="1400" kern="1200"/>
            <a:t>/ Pv 19.2 – A alma ficar sem conhecimento não é bom.</a:t>
          </a:r>
        </a:p>
      </dsp:txBody>
      <dsp:txXfrm>
        <a:off x="4080614" y="2913"/>
        <a:ext cx="1689273" cy="1013564"/>
      </dsp:txXfrm>
    </dsp:sp>
    <dsp:sp modelId="{FE7D3FF3-88BC-44EE-B8B7-0B74AFAD3597}">
      <dsp:nvSpPr>
        <dsp:cNvPr id="0" name=""/>
        <dsp:cNvSpPr/>
      </dsp:nvSpPr>
      <dsp:spPr>
        <a:xfrm>
          <a:off x="364212" y="1185404"/>
          <a:ext cx="1689273" cy="1013564"/>
        </a:xfrm>
        <a:prstGeom prst="rect">
          <a:avLst/>
        </a:prstGeom>
        <a:solidFill>
          <a:schemeClr val="accent2">
            <a:hueOff val="1755570"/>
            <a:satOff val="-2190"/>
            <a:lumOff val="5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QUARTA </a:t>
          </a:r>
          <a:r>
            <a:rPr lang="en-US" sz="1400" kern="1200"/>
            <a:t>/ Pv 24.3 – Com a sabedoria se edifica a casa.</a:t>
          </a:r>
        </a:p>
      </dsp:txBody>
      <dsp:txXfrm>
        <a:off x="364212" y="1185404"/>
        <a:ext cx="1689273" cy="1013564"/>
      </dsp:txXfrm>
    </dsp:sp>
    <dsp:sp modelId="{E1763FD4-4F90-4628-9F02-A2115792DEFF}">
      <dsp:nvSpPr>
        <dsp:cNvPr id="0" name=""/>
        <dsp:cNvSpPr/>
      </dsp:nvSpPr>
      <dsp:spPr>
        <a:xfrm>
          <a:off x="2222413" y="1185404"/>
          <a:ext cx="1689273" cy="1013564"/>
        </a:xfrm>
        <a:prstGeom prst="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QUINTA </a:t>
          </a:r>
          <a:r>
            <a:rPr lang="en-US" sz="1400" kern="1200"/>
            <a:t>/ Pv 24.5 – O conhecimento consolida a força.</a:t>
          </a:r>
        </a:p>
      </dsp:txBody>
      <dsp:txXfrm>
        <a:off x="2222413" y="1185404"/>
        <a:ext cx="1689273" cy="1013564"/>
      </dsp:txXfrm>
    </dsp:sp>
    <dsp:sp modelId="{60D34215-6DF5-4BE8-8F14-A0B7674A58EF}">
      <dsp:nvSpPr>
        <dsp:cNvPr id="0" name=""/>
        <dsp:cNvSpPr/>
      </dsp:nvSpPr>
      <dsp:spPr>
        <a:xfrm>
          <a:off x="4080614" y="1185404"/>
          <a:ext cx="1689273" cy="1013564"/>
        </a:xfrm>
        <a:prstGeom prst="rect">
          <a:avLst/>
        </a:prstGeom>
        <a:solidFill>
          <a:schemeClr val="accent2">
            <a:hueOff val="2925949"/>
            <a:satOff val="-3649"/>
            <a:lumOff val="8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SEXTA </a:t>
          </a:r>
          <a:r>
            <a:rPr lang="en-US" sz="1400" kern="1200"/>
            <a:t>/ Dn 2.22 – Deus revela o profundo e o escondido.</a:t>
          </a:r>
        </a:p>
      </dsp:txBody>
      <dsp:txXfrm>
        <a:off x="4080614" y="1185404"/>
        <a:ext cx="1689273" cy="1013564"/>
      </dsp:txXfrm>
    </dsp:sp>
    <dsp:sp modelId="{635F0CAA-7CAD-43DA-B6A3-5F1C79B22EE1}">
      <dsp:nvSpPr>
        <dsp:cNvPr id="0" name=""/>
        <dsp:cNvSpPr/>
      </dsp:nvSpPr>
      <dsp:spPr>
        <a:xfrm>
          <a:off x="364212" y="2367896"/>
          <a:ext cx="1689273" cy="1013564"/>
        </a:xfrm>
        <a:prstGeom prst="rect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SÁBADO </a:t>
          </a:r>
          <a:r>
            <a:rPr lang="en-US" sz="1400" kern="1200"/>
            <a:t>/ 1Co 15.34 – Alguns ainda não têm conhecimento de Deus.</a:t>
          </a:r>
        </a:p>
      </dsp:txBody>
      <dsp:txXfrm>
        <a:off x="364212" y="2367896"/>
        <a:ext cx="1689273" cy="1013564"/>
      </dsp:txXfrm>
    </dsp:sp>
    <dsp:sp modelId="{F94471FF-7819-4F64-9123-AC44313FD58E}">
      <dsp:nvSpPr>
        <dsp:cNvPr id="0" name=""/>
        <dsp:cNvSpPr/>
      </dsp:nvSpPr>
      <dsp:spPr>
        <a:xfrm>
          <a:off x="2222413" y="2367896"/>
          <a:ext cx="1689273" cy="1013564"/>
        </a:xfrm>
        <a:prstGeom prst="rect">
          <a:avLst/>
        </a:prstGeom>
        <a:solidFill>
          <a:schemeClr val="accent2">
            <a:hueOff val="4096329"/>
            <a:satOff val="-5109"/>
            <a:lumOff val="12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HINOS SUGERIDOS: 306, 449, 559  MOTIVOS DE ORAÇÃO</a:t>
          </a:r>
          <a:endParaRPr lang="en-US" sz="1400" kern="1200"/>
        </a:p>
      </dsp:txBody>
      <dsp:txXfrm>
        <a:off x="2222413" y="2367896"/>
        <a:ext cx="1689273" cy="1013564"/>
      </dsp:txXfrm>
    </dsp:sp>
    <dsp:sp modelId="{ECDD23E5-6209-40ED-A651-984D1EE14481}">
      <dsp:nvSpPr>
        <dsp:cNvPr id="0" name=""/>
        <dsp:cNvSpPr/>
      </dsp:nvSpPr>
      <dsp:spPr>
        <a:xfrm>
          <a:off x="4080614" y="2367896"/>
          <a:ext cx="1689273" cy="1013564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Ore para que todos conheçam a grandeza de Deus.</a:t>
          </a:r>
        </a:p>
      </dsp:txBody>
      <dsp:txXfrm>
        <a:off x="4080614" y="2367896"/>
        <a:ext cx="1689273" cy="10135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1743C5-5EA0-4DCE-BAD5-16307F9A7C81}">
      <dsp:nvSpPr>
        <dsp:cNvPr id="0" name=""/>
        <dsp:cNvSpPr/>
      </dsp:nvSpPr>
      <dsp:spPr>
        <a:xfrm>
          <a:off x="544383" y="493148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160722-2A04-4306-B072-3892E66AB5C6}">
      <dsp:nvSpPr>
        <dsp:cNvPr id="0" name=""/>
        <dsp:cNvSpPr/>
      </dsp:nvSpPr>
      <dsp:spPr>
        <a:xfrm>
          <a:off x="49383" y="1684403"/>
          <a:ext cx="1800000" cy="135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2- A necessidade de crescer no conhecimento</a:t>
          </a:r>
          <a:endParaRPr lang="en-US" sz="1700" kern="1200"/>
        </a:p>
      </dsp:txBody>
      <dsp:txXfrm>
        <a:off x="49383" y="1684403"/>
        <a:ext cx="1800000" cy="1350000"/>
      </dsp:txXfrm>
    </dsp:sp>
    <dsp:sp modelId="{630AAFBC-FA10-4974-939D-C39FEC79AB85}">
      <dsp:nvSpPr>
        <dsp:cNvPr id="0" name=""/>
        <dsp:cNvSpPr/>
      </dsp:nvSpPr>
      <dsp:spPr>
        <a:xfrm>
          <a:off x="2659383" y="493148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A7109D-8C4B-486C-AC79-EC71BAD7450C}">
      <dsp:nvSpPr>
        <dsp:cNvPr id="0" name=""/>
        <dsp:cNvSpPr/>
      </dsp:nvSpPr>
      <dsp:spPr>
        <a:xfrm>
          <a:off x="2164383" y="1684403"/>
          <a:ext cx="1800000" cy="135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/>
            <a:t>Não</a:t>
          </a:r>
          <a:r>
            <a:rPr lang="en-US" sz="1200" kern="1200" dirty="0"/>
            <a:t> </a:t>
          </a:r>
          <a:r>
            <a:rPr lang="en-US" sz="1200" kern="1200" dirty="0" err="1"/>
            <a:t>devemos</a:t>
          </a:r>
          <a:r>
            <a:rPr lang="en-US" sz="1200" kern="1200" dirty="0"/>
            <a:t> </a:t>
          </a:r>
          <a:r>
            <a:rPr lang="en-US" sz="1200" kern="1200" dirty="0" err="1"/>
            <a:t>permanecer</a:t>
          </a:r>
          <a:r>
            <a:rPr lang="en-US" sz="1200" kern="1200" dirty="0"/>
            <a:t> </a:t>
          </a:r>
          <a:r>
            <a:rPr lang="en-US" sz="1200" kern="1200" dirty="0" err="1"/>
            <a:t>como</a:t>
          </a:r>
          <a:r>
            <a:rPr lang="en-US" sz="1200" kern="1200" dirty="0"/>
            <a:t> </a:t>
          </a:r>
          <a:r>
            <a:rPr lang="en-US" sz="1200" kern="1200" dirty="0" err="1"/>
            <a:t>crianças</a:t>
          </a:r>
          <a:r>
            <a:rPr lang="en-US" sz="1200" kern="1200" dirty="0"/>
            <a:t>, </a:t>
          </a:r>
          <a:r>
            <a:rPr lang="en-US" sz="1200" kern="1200" dirty="0" err="1"/>
            <a:t>aceitando</a:t>
          </a:r>
          <a:r>
            <a:rPr lang="en-US" sz="1200" kern="1200" dirty="0"/>
            <a:t> </a:t>
          </a:r>
          <a:r>
            <a:rPr lang="en-US" sz="1200" kern="1200" dirty="0" err="1"/>
            <a:t>todo</a:t>
          </a:r>
          <a:r>
            <a:rPr lang="en-US" sz="1200" kern="1200" dirty="0"/>
            <a:t> </a:t>
          </a:r>
          <a:r>
            <a:rPr lang="en-US" sz="1200" kern="1200" dirty="0" err="1"/>
            <a:t>vento</a:t>
          </a:r>
          <a:r>
            <a:rPr lang="en-US" sz="1200" kern="1200" dirty="0"/>
            <a:t> de  </a:t>
          </a:r>
          <a:r>
            <a:rPr lang="en-US" sz="1200" kern="1200" dirty="0" err="1"/>
            <a:t>doutrina</a:t>
          </a:r>
          <a:r>
            <a:rPr lang="en-US" sz="1200" kern="1200" dirty="0"/>
            <a:t>, mas, </a:t>
          </a:r>
          <a:r>
            <a:rPr lang="en-US" sz="1200" kern="1200" dirty="0" err="1"/>
            <a:t>pelo</a:t>
          </a:r>
          <a:r>
            <a:rPr lang="en-US" sz="1200" kern="1200" dirty="0"/>
            <a:t> </a:t>
          </a:r>
          <a:r>
            <a:rPr lang="en-US" sz="1200" kern="1200" dirty="0" err="1"/>
            <a:t>contrário</a:t>
          </a:r>
          <a:r>
            <a:rPr lang="en-US" sz="1200" kern="1200" dirty="0"/>
            <a:t>, </a:t>
          </a:r>
          <a:r>
            <a:rPr lang="en-US" sz="1200" kern="1200" dirty="0" err="1"/>
            <a:t>conhecer</a:t>
          </a:r>
          <a:r>
            <a:rPr lang="en-US" sz="1200" kern="1200" dirty="0"/>
            <a:t> a </a:t>
          </a:r>
          <a:r>
            <a:rPr lang="en-US" sz="1200" kern="1200" dirty="0" err="1"/>
            <a:t>verdade</a:t>
          </a:r>
          <a:r>
            <a:rPr lang="en-US" sz="1200" kern="1200" dirty="0"/>
            <a:t> e </a:t>
          </a:r>
          <a:r>
            <a:rPr lang="en-US" sz="1200" kern="1200" dirty="0" err="1"/>
            <a:t>rejeitar</a:t>
          </a:r>
          <a:r>
            <a:rPr lang="en-US" sz="1200" kern="1200" dirty="0"/>
            <a:t> </a:t>
          </a:r>
          <a:r>
            <a:rPr lang="en-US" sz="1200" kern="1200" dirty="0" err="1"/>
            <a:t>os</a:t>
          </a:r>
          <a:r>
            <a:rPr lang="en-US" sz="1200" kern="1200" dirty="0"/>
            <a:t> </a:t>
          </a:r>
          <a:r>
            <a:rPr lang="en-US" sz="1200" kern="1200" dirty="0" err="1"/>
            <a:t>falsos</a:t>
          </a:r>
          <a:r>
            <a:rPr lang="en-US" sz="1200" kern="1200" dirty="0"/>
            <a:t>  </a:t>
          </a:r>
          <a:r>
            <a:rPr lang="en-US" sz="1200" kern="1200" dirty="0" err="1"/>
            <a:t>mestres</a:t>
          </a:r>
          <a:r>
            <a:rPr lang="en-US" sz="1200" kern="1200" dirty="0"/>
            <a:t> que </a:t>
          </a:r>
          <a:r>
            <a:rPr lang="en-US" sz="1200" kern="1200" dirty="0" err="1"/>
            <a:t>induzem</a:t>
          </a:r>
          <a:r>
            <a:rPr lang="en-US" sz="1200" kern="1200" dirty="0"/>
            <a:t> </a:t>
          </a:r>
          <a:r>
            <a:rPr lang="en-US" sz="1200" kern="1200" dirty="0" err="1"/>
            <a:t>ao</a:t>
          </a:r>
          <a:r>
            <a:rPr lang="en-US" sz="1200" kern="1200" dirty="0"/>
            <a:t> </a:t>
          </a:r>
          <a:r>
            <a:rPr lang="en-US" sz="1200" kern="1200" dirty="0" err="1"/>
            <a:t>erro</a:t>
          </a:r>
          <a:r>
            <a:rPr lang="en-US" sz="1200" kern="1200" dirty="0"/>
            <a:t> [Ef 4.14].</a:t>
          </a:r>
        </a:p>
      </dsp:txBody>
      <dsp:txXfrm>
        <a:off x="2164383" y="1684403"/>
        <a:ext cx="1800000" cy="1350000"/>
      </dsp:txXfrm>
    </dsp:sp>
    <dsp:sp modelId="{B2C746C2-8AE5-41E7-AF17-2AA0F413E71C}">
      <dsp:nvSpPr>
        <dsp:cNvPr id="0" name=""/>
        <dsp:cNvSpPr/>
      </dsp:nvSpPr>
      <dsp:spPr>
        <a:xfrm>
          <a:off x="4774383" y="493148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F09A5A-DE85-45E4-947F-1D7EFF71BE53}">
      <dsp:nvSpPr>
        <dsp:cNvPr id="0" name=""/>
        <dsp:cNvSpPr/>
      </dsp:nvSpPr>
      <dsp:spPr>
        <a:xfrm>
          <a:off x="4279383" y="1684403"/>
          <a:ext cx="1800000" cy="135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Precisamos</a:t>
          </a:r>
          <a:r>
            <a:rPr lang="en-US" sz="1600" kern="1200" dirty="0"/>
            <a:t> </a:t>
          </a:r>
          <a:r>
            <a:rPr lang="en-US" sz="1600" kern="1200" dirty="0" err="1"/>
            <a:t>crescer</a:t>
          </a:r>
          <a:r>
            <a:rPr lang="en-US" sz="1600" kern="1200" dirty="0"/>
            <a:t> </a:t>
          </a:r>
          <a:r>
            <a:rPr lang="en-US" sz="1600" kern="1200" dirty="0" err="1"/>
            <a:t>em</a:t>
          </a:r>
          <a:r>
            <a:rPr lang="en-US" sz="1600" kern="1200" dirty="0"/>
            <a:t> </a:t>
          </a:r>
          <a:r>
            <a:rPr lang="en-US" sz="1600" kern="1200" dirty="0" err="1"/>
            <a:t>conhecimento</a:t>
          </a:r>
          <a:r>
            <a:rPr lang="en-US" sz="1600" kern="1200" dirty="0"/>
            <a:t>, </a:t>
          </a:r>
          <a:r>
            <a:rPr lang="en-US" sz="1600" kern="1200" dirty="0" err="1"/>
            <a:t>como</a:t>
          </a:r>
          <a:r>
            <a:rPr lang="en-US" sz="1600" kern="1200" dirty="0"/>
            <a:t> </a:t>
          </a:r>
          <a:r>
            <a:rPr lang="en-US" sz="1600" kern="1200" dirty="0" err="1"/>
            <a:t>ensinou</a:t>
          </a:r>
          <a:r>
            <a:rPr lang="en-US" sz="1600" kern="1200" dirty="0"/>
            <a:t> Paulo </a:t>
          </a:r>
          <a:r>
            <a:rPr lang="en-US" sz="1600" kern="1200" dirty="0" err="1"/>
            <a:t>aos</a:t>
          </a:r>
          <a:r>
            <a:rPr lang="en-US" sz="1600" kern="1200" dirty="0"/>
            <a:t>  </a:t>
          </a:r>
          <a:r>
            <a:rPr lang="en-US" sz="1600" kern="1200" dirty="0" err="1"/>
            <a:t>efésios</a:t>
          </a:r>
          <a:r>
            <a:rPr lang="en-US" sz="1600" kern="1200" dirty="0"/>
            <a:t> [Ef 4.13].</a:t>
          </a:r>
        </a:p>
      </dsp:txBody>
      <dsp:txXfrm>
        <a:off x="4279383" y="1684403"/>
        <a:ext cx="1800000" cy="135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33847" y="1653542"/>
            <a:ext cx="605028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67696" y="2987042"/>
            <a:ext cx="498258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DD4D62-AD59-49E8-8DD0-DCA49DA84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876" y="283987"/>
            <a:ext cx="6134100" cy="103099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3EF3541-4592-4169-BC7A-9892BBC49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9877" y="1307571"/>
            <a:ext cx="3008709" cy="64082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6685" indent="0">
              <a:buNone/>
              <a:defRPr sz="1167" b="1"/>
            </a:lvl2pPr>
            <a:lvl3pPr marL="533370" indent="0">
              <a:buNone/>
              <a:defRPr sz="1050" b="1"/>
            </a:lvl3pPr>
            <a:lvl4pPr marL="800054" indent="0">
              <a:buNone/>
              <a:defRPr sz="933" b="1"/>
            </a:lvl4pPr>
            <a:lvl5pPr marL="1066739" indent="0">
              <a:buNone/>
              <a:defRPr sz="933" b="1"/>
            </a:lvl5pPr>
            <a:lvl6pPr marL="1333424" indent="0">
              <a:buNone/>
              <a:defRPr sz="933" b="1"/>
            </a:lvl6pPr>
            <a:lvl7pPr marL="1600109" indent="0">
              <a:buNone/>
              <a:defRPr sz="933" b="1"/>
            </a:lvl7pPr>
            <a:lvl8pPr marL="1866793" indent="0">
              <a:buNone/>
              <a:defRPr sz="933" b="1"/>
            </a:lvl8pPr>
            <a:lvl9pPr marL="2133478" indent="0">
              <a:buNone/>
              <a:defRPr sz="93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B926846-2EC2-4510-A879-251ADEA83B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9877" y="1948392"/>
            <a:ext cx="3008709" cy="286579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E4AB670-B694-477C-91C2-2EAC8BDE51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600450" y="1307571"/>
            <a:ext cx="3023526" cy="64082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6685" indent="0">
              <a:buNone/>
              <a:defRPr sz="1167" b="1"/>
            </a:lvl2pPr>
            <a:lvl3pPr marL="533370" indent="0">
              <a:buNone/>
              <a:defRPr sz="1050" b="1"/>
            </a:lvl3pPr>
            <a:lvl4pPr marL="800054" indent="0">
              <a:buNone/>
              <a:defRPr sz="933" b="1"/>
            </a:lvl4pPr>
            <a:lvl5pPr marL="1066739" indent="0">
              <a:buNone/>
              <a:defRPr sz="933" b="1"/>
            </a:lvl5pPr>
            <a:lvl6pPr marL="1333424" indent="0">
              <a:buNone/>
              <a:defRPr sz="933" b="1"/>
            </a:lvl6pPr>
            <a:lvl7pPr marL="1600109" indent="0">
              <a:buNone/>
              <a:defRPr sz="933" b="1"/>
            </a:lvl7pPr>
            <a:lvl8pPr marL="1866793" indent="0">
              <a:buNone/>
              <a:defRPr sz="933" b="1"/>
            </a:lvl8pPr>
            <a:lvl9pPr marL="2133478" indent="0">
              <a:buNone/>
              <a:defRPr sz="93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019D1D3-C60F-4DAB-ADFF-09FCC9E1D9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600450" y="1948392"/>
            <a:ext cx="3023526" cy="286579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E4DD493D-1633-414B-9710-F344485DD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E057A-2E25-4966-A35C-CE42141439CB}" type="datetimeFigureOut">
              <a:rPr lang="pt-BR" smtClean="0"/>
              <a:t>02/04/2021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4D586B0-DC5C-431A-8935-69909754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CF07F2AF-85B6-441E-A202-0E2B4014B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BBF6-9B82-42CC-A7E3-7A451A6D12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59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CA40C9-F4A9-4021-9678-3B98FB657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870B912-60DD-43D7-A77A-E2A9A3AC6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E057A-2E25-4966-A35C-CE42141439CB}" type="datetimeFigureOut">
              <a:rPr lang="pt-BR" smtClean="0"/>
              <a:t>02/04/2021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977A4CBA-20F5-42D4-8235-82CCE7D37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16BDAA8B-755C-4D3F-BF10-325A4A933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BBF6-9B82-42CC-A7E3-7A451A6D12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963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EE3706A2-3CF4-4A8E-A912-CAA378D38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E057A-2E25-4966-A35C-CE42141439CB}" type="datetimeFigureOut">
              <a:rPr lang="pt-BR" smtClean="0"/>
              <a:t>02/04/2021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CA1A6751-E785-4C5E-8959-A2912258A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BCE5471-851F-4247-8684-48F7B5052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BBF6-9B82-42CC-A7E3-7A451A6D12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437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AD9EEC-D005-4C4F-A6A0-52671D65A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877" y="355600"/>
            <a:ext cx="2293805" cy="1244600"/>
          </a:xfrm>
        </p:spPr>
        <p:txBody>
          <a:bodyPr anchor="b"/>
          <a:lstStyle>
            <a:lvl1pPr>
              <a:defRPr sz="1867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42A2DDC-B4FB-4085-B7DC-F09A88F46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3526" y="767998"/>
            <a:ext cx="3600450" cy="3790597"/>
          </a:xfrm>
        </p:spPr>
        <p:txBody>
          <a:bodyPr/>
          <a:lstStyle>
            <a:lvl1pPr>
              <a:defRPr sz="1867"/>
            </a:lvl1pPr>
            <a:lvl2pPr>
              <a:defRPr sz="1633"/>
            </a:lvl2pPr>
            <a:lvl3pPr>
              <a:defRPr sz="1400"/>
            </a:lvl3pPr>
            <a:lvl4pPr>
              <a:defRPr sz="1167"/>
            </a:lvl4pPr>
            <a:lvl5pPr>
              <a:defRPr sz="1167"/>
            </a:lvl5pPr>
            <a:lvl6pPr>
              <a:defRPr sz="1167"/>
            </a:lvl6pPr>
            <a:lvl7pPr>
              <a:defRPr sz="1167"/>
            </a:lvl7pPr>
            <a:lvl8pPr>
              <a:defRPr sz="1167"/>
            </a:lvl8pPr>
            <a:lvl9pPr>
              <a:defRPr sz="1167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9EBD17E-A1D2-496C-9368-67D429FD0A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9877" y="1600200"/>
            <a:ext cx="2293805" cy="2964568"/>
          </a:xfrm>
        </p:spPr>
        <p:txBody>
          <a:bodyPr/>
          <a:lstStyle>
            <a:lvl1pPr marL="0" indent="0">
              <a:buNone/>
              <a:defRPr sz="933"/>
            </a:lvl1pPr>
            <a:lvl2pPr marL="266685" indent="0">
              <a:buNone/>
              <a:defRPr sz="817"/>
            </a:lvl2pPr>
            <a:lvl3pPr marL="533370" indent="0">
              <a:buNone/>
              <a:defRPr sz="700"/>
            </a:lvl3pPr>
            <a:lvl4pPr marL="800054" indent="0">
              <a:buNone/>
              <a:defRPr sz="583"/>
            </a:lvl4pPr>
            <a:lvl5pPr marL="1066739" indent="0">
              <a:buNone/>
              <a:defRPr sz="583"/>
            </a:lvl5pPr>
            <a:lvl6pPr marL="1333424" indent="0">
              <a:buNone/>
              <a:defRPr sz="583"/>
            </a:lvl6pPr>
            <a:lvl7pPr marL="1600109" indent="0">
              <a:buNone/>
              <a:defRPr sz="583"/>
            </a:lvl7pPr>
            <a:lvl8pPr marL="1866793" indent="0">
              <a:buNone/>
              <a:defRPr sz="583"/>
            </a:lvl8pPr>
            <a:lvl9pPr marL="2133478" indent="0">
              <a:buNone/>
              <a:defRPr sz="583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9619B70-65C7-42A0-866A-EF334E84B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E057A-2E25-4966-A35C-CE42141439CB}" type="datetimeFigureOut">
              <a:rPr lang="pt-BR" smtClean="0"/>
              <a:t>02/04/2021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CA4DE47-B9F2-4B73-8A99-A57CCF64F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22FD2DB-7DA3-489E-AB1B-C0F6D1DB3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BBF6-9B82-42CC-A7E3-7A451A6D12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025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369035-6DEE-40D7-8659-B57ACC5C3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877" y="355600"/>
            <a:ext cx="2293805" cy="1244600"/>
          </a:xfrm>
        </p:spPr>
        <p:txBody>
          <a:bodyPr anchor="b"/>
          <a:lstStyle>
            <a:lvl1pPr>
              <a:defRPr sz="1867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110CBA6E-6397-42E3-AF8B-EC7A3CD356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023526" y="767998"/>
            <a:ext cx="3600450" cy="3790597"/>
          </a:xfrm>
        </p:spPr>
        <p:txBody>
          <a:bodyPr/>
          <a:lstStyle>
            <a:lvl1pPr marL="0" indent="0">
              <a:buNone/>
              <a:defRPr sz="1867"/>
            </a:lvl1pPr>
            <a:lvl2pPr marL="266685" indent="0">
              <a:buNone/>
              <a:defRPr sz="1633"/>
            </a:lvl2pPr>
            <a:lvl3pPr marL="533370" indent="0">
              <a:buNone/>
              <a:defRPr sz="1400"/>
            </a:lvl3pPr>
            <a:lvl4pPr marL="800054" indent="0">
              <a:buNone/>
              <a:defRPr sz="1167"/>
            </a:lvl4pPr>
            <a:lvl5pPr marL="1066739" indent="0">
              <a:buNone/>
              <a:defRPr sz="1167"/>
            </a:lvl5pPr>
            <a:lvl6pPr marL="1333424" indent="0">
              <a:buNone/>
              <a:defRPr sz="1167"/>
            </a:lvl6pPr>
            <a:lvl7pPr marL="1600109" indent="0">
              <a:buNone/>
              <a:defRPr sz="1167"/>
            </a:lvl7pPr>
            <a:lvl8pPr marL="1866793" indent="0">
              <a:buNone/>
              <a:defRPr sz="1167"/>
            </a:lvl8pPr>
            <a:lvl9pPr marL="2133478" indent="0">
              <a:buNone/>
              <a:defRPr sz="1167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50485DD-5C79-413B-87AD-6CDE0A82B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9877" y="1600200"/>
            <a:ext cx="2293805" cy="2964568"/>
          </a:xfrm>
        </p:spPr>
        <p:txBody>
          <a:bodyPr/>
          <a:lstStyle>
            <a:lvl1pPr marL="0" indent="0">
              <a:buNone/>
              <a:defRPr sz="933"/>
            </a:lvl1pPr>
            <a:lvl2pPr marL="266685" indent="0">
              <a:buNone/>
              <a:defRPr sz="817"/>
            </a:lvl2pPr>
            <a:lvl3pPr marL="533370" indent="0">
              <a:buNone/>
              <a:defRPr sz="700"/>
            </a:lvl3pPr>
            <a:lvl4pPr marL="800054" indent="0">
              <a:buNone/>
              <a:defRPr sz="583"/>
            </a:lvl4pPr>
            <a:lvl5pPr marL="1066739" indent="0">
              <a:buNone/>
              <a:defRPr sz="583"/>
            </a:lvl5pPr>
            <a:lvl6pPr marL="1333424" indent="0">
              <a:buNone/>
              <a:defRPr sz="583"/>
            </a:lvl6pPr>
            <a:lvl7pPr marL="1600109" indent="0">
              <a:buNone/>
              <a:defRPr sz="583"/>
            </a:lvl7pPr>
            <a:lvl8pPr marL="1866793" indent="0">
              <a:buNone/>
              <a:defRPr sz="583"/>
            </a:lvl8pPr>
            <a:lvl9pPr marL="2133478" indent="0">
              <a:buNone/>
              <a:defRPr sz="583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68BA8C3-DE28-4863-9BDC-3AEF0CEFC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E057A-2E25-4966-A35C-CE42141439CB}" type="datetimeFigureOut">
              <a:rPr lang="pt-BR" smtClean="0"/>
              <a:t>02/04/2021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4EE666D-BE25-46E1-8DD3-B1B878966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40CA7B3-B051-4AEA-BBC4-077B02099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BBF6-9B82-42CC-A7E3-7A451A6D12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8987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D28F6C-D4B7-410A-8361-4A1A0A697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6585A66E-A87F-45B3-870D-0FC35EA731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29E7092-4E98-43EF-AE54-153C54C4C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E057A-2E25-4966-A35C-CE42141439CB}" type="datetimeFigureOut">
              <a:rPr lang="pt-BR" smtClean="0"/>
              <a:t>02/04/2021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100D057-9AE3-4838-A638-A2EB92354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28E0C1A-0A46-4B03-A61D-0640F153E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BBF6-9B82-42CC-A7E3-7A451A6D12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821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384C4A5-F66D-42C0-94EB-DC56ECA480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089525" y="283986"/>
            <a:ext cx="1533525" cy="452031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831AF7A-2131-4AED-A365-B1D2C925FD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88950" y="283986"/>
            <a:ext cx="4511675" cy="452031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313260A-CAD0-4700-9047-4B530A120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E057A-2E25-4966-A35C-CE42141439CB}" type="datetimeFigureOut">
              <a:rPr lang="pt-BR" smtClean="0"/>
              <a:t>02/04/2021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D386A84-61DC-430C-BCEA-01E2936AB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2C1D4FC-4C40-4DD0-BB55-EEB911779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BBF6-9B82-42CC-A7E3-7A451A6D12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434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84725" y="1988831"/>
            <a:ext cx="1931595" cy="304058"/>
          </a:xfrm>
        </p:spPr>
        <p:txBody>
          <a:bodyPr lIns="0" tIns="0" rIns="0" bIns="0"/>
          <a:lstStyle>
            <a:lvl1pPr>
              <a:defRPr sz="1976" b="1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84725" y="1988831"/>
            <a:ext cx="1931595" cy="304058"/>
          </a:xfrm>
        </p:spPr>
        <p:txBody>
          <a:bodyPr lIns="0" tIns="0" rIns="0" bIns="0"/>
          <a:lstStyle>
            <a:lvl1pPr>
              <a:defRPr sz="1976" b="1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55900" y="1226822"/>
            <a:ext cx="309631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665759" y="1226822"/>
            <a:ext cx="309631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84725" y="1988831"/>
            <a:ext cx="1931595" cy="304058"/>
          </a:xfrm>
        </p:spPr>
        <p:txBody>
          <a:bodyPr lIns="0" tIns="0" rIns="0" bIns="0"/>
          <a:lstStyle>
            <a:lvl1pPr>
              <a:defRPr sz="1976" b="1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201D47-B91D-41F5-8B2B-A2566FC90F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9000" y="872949"/>
            <a:ext cx="5334000" cy="1857022"/>
          </a:xfrm>
        </p:spPr>
        <p:txBody>
          <a:bodyPr anchor="b"/>
          <a:lstStyle>
            <a:lvl1pPr algn="ctr">
              <a:defRPr sz="35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9ACD1A0-6D86-451E-93CB-E69A04723C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9000" y="2801585"/>
            <a:ext cx="5334000" cy="1287815"/>
          </a:xfrm>
        </p:spPr>
        <p:txBody>
          <a:bodyPr/>
          <a:lstStyle>
            <a:lvl1pPr marL="0" indent="0" algn="ctr">
              <a:buNone/>
              <a:defRPr sz="1400"/>
            </a:lvl1pPr>
            <a:lvl2pPr marL="266685" indent="0" algn="ctr">
              <a:buNone/>
              <a:defRPr sz="1167"/>
            </a:lvl2pPr>
            <a:lvl3pPr marL="533370" indent="0" algn="ctr">
              <a:buNone/>
              <a:defRPr sz="1050"/>
            </a:lvl3pPr>
            <a:lvl4pPr marL="800054" indent="0" algn="ctr">
              <a:buNone/>
              <a:defRPr sz="933"/>
            </a:lvl4pPr>
            <a:lvl5pPr marL="1066739" indent="0" algn="ctr">
              <a:buNone/>
              <a:defRPr sz="933"/>
            </a:lvl5pPr>
            <a:lvl6pPr marL="1333424" indent="0" algn="ctr">
              <a:buNone/>
              <a:defRPr sz="933"/>
            </a:lvl6pPr>
            <a:lvl7pPr marL="1600109" indent="0" algn="ctr">
              <a:buNone/>
              <a:defRPr sz="933"/>
            </a:lvl7pPr>
            <a:lvl8pPr marL="1866793" indent="0" algn="ctr">
              <a:buNone/>
              <a:defRPr sz="933"/>
            </a:lvl8pPr>
            <a:lvl9pPr marL="2133478" indent="0" algn="ctr">
              <a:buNone/>
              <a:defRPr sz="933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2320670-AE81-49B2-AFEC-830CC5FFD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E057A-2E25-4966-A35C-CE42141439CB}" type="datetimeFigureOut">
              <a:rPr lang="pt-BR" smtClean="0"/>
              <a:t>02/04/2021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7EF0127-AA27-4FA5-9175-A9ADBBBA1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B7B1B2-A4A9-4293-AA22-C1D0463B3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BBF6-9B82-42CC-A7E3-7A451A6D12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771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58B1FE-5BF9-42AD-92DA-FCB46AFAF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24618A7-2819-4E4E-BF07-87EA972F65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8A46ED9-BC48-45C3-AAE5-F8FA793A7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E057A-2E25-4966-A35C-CE42141439CB}" type="datetimeFigureOut">
              <a:rPr lang="pt-BR" smtClean="0"/>
              <a:t>02/04/2021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C3F16FE-6D9E-4B75-8E40-C1C43553F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7A3ABEE-866A-4461-95F6-EC30C2D19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BBF6-9B82-42CC-A7E3-7A451A6D12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958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06052B-5854-4A85-B8FA-859073E68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246" y="1329797"/>
            <a:ext cx="6134100" cy="2218795"/>
          </a:xfrm>
        </p:spPr>
        <p:txBody>
          <a:bodyPr anchor="b"/>
          <a:lstStyle>
            <a:lvl1pPr>
              <a:defRPr sz="35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C0C06FF-B061-4457-88EA-749D09E508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5246" y="3569583"/>
            <a:ext cx="6134100" cy="116681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266685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2pPr>
            <a:lvl3pPr marL="53337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800054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066739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333424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600109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1866793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133478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022567A-768F-4B22-9C7F-9915D6FD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E057A-2E25-4966-A35C-CE42141439CB}" type="datetimeFigureOut">
              <a:rPr lang="pt-BR" smtClean="0"/>
              <a:t>02/04/2021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4AF32E8-CC82-4C90-8645-2906F477F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C6AAB69-71E1-4336-992F-664AAA8C8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BBF6-9B82-42CC-A7E3-7A451A6D12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049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7B5BC6-9BD5-4636-B430-96733EA4D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0DCB368-1894-4628-94EF-FFD476EDE1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8950" y="1419931"/>
            <a:ext cx="3022600" cy="338437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8FE6F9B-54D4-4290-A237-68A3BE5330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00450" y="1419931"/>
            <a:ext cx="3022600" cy="338437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04E5C6B-C52C-4D97-874B-98C9F216A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E057A-2E25-4966-A35C-CE42141439CB}" type="datetimeFigureOut">
              <a:rPr lang="pt-BR" smtClean="0"/>
              <a:t>02/04/2021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F4B6A72-6537-40F1-9E0B-74F4E97C6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28ED164-F2C3-4E24-ACC8-0DE3F23F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BBF6-9B82-42CC-A7E3-7A451A6D12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979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84725" y="1988833"/>
            <a:ext cx="19315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5899" y="1226822"/>
            <a:ext cx="64061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420112" y="4960622"/>
            <a:ext cx="227775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55899" y="4960622"/>
            <a:ext cx="163713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124944" y="4960622"/>
            <a:ext cx="163713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22738">
        <a:defRPr>
          <a:latin typeface="+mn-lt"/>
          <a:ea typeface="+mn-ea"/>
          <a:cs typeface="+mn-cs"/>
        </a:defRPr>
      </a:lvl2pPr>
      <a:lvl3pPr marL="645475">
        <a:defRPr>
          <a:latin typeface="+mn-lt"/>
          <a:ea typeface="+mn-ea"/>
          <a:cs typeface="+mn-cs"/>
        </a:defRPr>
      </a:lvl3pPr>
      <a:lvl4pPr marL="968213">
        <a:defRPr>
          <a:latin typeface="+mn-lt"/>
          <a:ea typeface="+mn-ea"/>
          <a:cs typeface="+mn-cs"/>
        </a:defRPr>
      </a:lvl4pPr>
      <a:lvl5pPr marL="1290950">
        <a:defRPr>
          <a:latin typeface="+mn-lt"/>
          <a:ea typeface="+mn-ea"/>
          <a:cs typeface="+mn-cs"/>
        </a:defRPr>
      </a:lvl5pPr>
      <a:lvl6pPr marL="1613687">
        <a:defRPr>
          <a:latin typeface="+mn-lt"/>
          <a:ea typeface="+mn-ea"/>
          <a:cs typeface="+mn-cs"/>
        </a:defRPr>
      </a:lvl6pPr>
      <a:lvl7pPr marL="1936425">
        <a:defRPr>
          <a:latin typeface="+mn-lt"/>
          <a:ea typeface="+mn-ea"/>
          <a:cs typeface="+mn-cs"/>
        </a:defRPr>
      </a:lvl7pPr>
      <a:lvl8pPr marL="2259162">
        <a:defRPr>
          <a:latin typeface="+mn-lt"/>
          <a:ea typeface="+mn-ea"/>
          <a:cs typeface="+mn-cs"/>
        </a:defRPr>
      </a:lvl8pPr>
      <a:lvl9pPr marL="25819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22738">
        <a:defRPr>
          <a:latin typeface="+mn-lt"/>
          <a:ea typeface="+mn-ea"/>
          <a:cs typeface="+mn-cs"/>
        </a:defRPr>
      </a:lvl2pPr>
      <a:lvl3pPr marL="645475">
        <a:defRPr>
          <a:latin typeface="+mn-lt"/>
          <a:ea typeface="+mn-ea"/>
          <a:cs typeface="+mn-cs"/>
        </a:defRPr>
      </a:lvl3pPr>
      <a:lvl4pPr marL="968213">
        <a:defRPr>
          <a:latin typeface="+mn-lt"/>
          <a:ea typeface="+mn-ea"/>
          <a:cs typeface="+mn-cs"/>
        </a:defRPr>
      </a:lvl4pPr>
      <a:lvl5pPr marL="1290950">
        <a:defRPr>
          <a:latin typeface="+mn-lt"/>
          <a:ea typeface="+mn-ea"/>
          <a:cs typeface="+mn-cs"/>
        </a:defRPr>
      </a:lvl5pPr>
      <a:lvl6pPr marL="1613687">
        <a:defRPr>
          <a:latin typeface="+mn-lt"/>
          <a:ea typeface="+mn-ea"/>
          <a:cs typeface="+mn-cs"/>
        </a:defRPr>
      </a:lvl6pPr>
      <a:lvl7pPr marL="1936425">
        <a:defRPr>
          <a:latin typeface="+mn-lt"/>
          <a:ea typeface="+mn-ea"/>
          <a:cs typeface="+mn-cs"/>
        </a:defRPr>
      </a:lvl7pPr>
      <a:lvl8pPr marL="2259162">
        <a:defRPr>
          <a:latin typeface="+mn-lt"/>
          <a:ea typeface="+mn-ea"/>
          <a:cs typeface="+mn-cs"/>
        </a:defRPr>
      </a:lvl8pPr>
      <a:lvl9pPr marL="25819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31EC9B7C-4754-4D32-A47C-C200E1D71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50" y="283987"/>
            <a:ext cx="6134100" cy="10309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F2FA64E-5C14-4EF1-8861-85F37C4118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8950" y="1419931"/>
            <a:ext cx="6134100" cy="3384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75B2BF9-D91E-4839-AE7D-03A3F140F5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8950" y="4943828"/>
            <a:ext cx="1600200" cy="2839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E057A-2E25-4966-A35C-CE42141439CB}" type="datetimeFigureOut">
              <a:rPr lang="pt-BR" smtClean="0"/>
              <a:t>02/04/2021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19AF049-0888-40FC-84B3-5529A4E4B0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5850" y="4943828"/>
            <a:ext cx="2400300" cy="2839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A1A4824-C195-4E3B-A62D-67C68AC61D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22850" y="4943828"/>
            <a:ext cx="1600200" cy="2839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0BBF6-9B82-42CC-A7E3-7A451A6D12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110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533370" rtl="0" eaLnBrk="1" latinLnBrk="0" hangingPunct="1">
        <a:lnSpc>
          <a:spcPct val="90000"/>
        </a:lnSpc>
        <a:spcBef>
          <a:spcPct val="0"/>
        </a:spcBef>
        <a:buNone/>
        <a:defRPr sz="25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342" indent="-133342" algn="l" defTabSz="53337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00027" indent="-133342" algn="l" defTabSz="533370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66712" indent="-133342" algn="l" defTabSz="533370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167" kern="1200">
          <a:solidFill>
            <a:schemeClr val="tx1"/>
          </a:solidFill>
          <a:latin typeface="+mn-lt"/>
          <a:ea typeface="+mn-ea"/>
          <a:cs typeface="+mn-cs"/>
        </a:defRPr>
      </a:lvl3pPr>
      <a:lvl4pPr marL="933397" indent="-133342" algn="l" defTabSz="533370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200081" indent="-133342" algn="l" defTabSz="533370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466766" indent="-133342" algn="l" defTabSz="533370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1733451" indent="-133342" algn="l" defTabSz="533370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2000136" indent="-133342" algn="l" defTabSz="533370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266820" indent="-133342" algn="l" defTabSz="533370" rtl="0" eaLnBrk="1" latinLnBrk="0" hangingPunct="1">
        <a:lnSpc>
          <a:spcPct val="90000"/>
        </a:lnSpc>
        <a:spcBef>
          <a:spcPts val="292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66685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2pPr>
      <a:lvl3pPr marL="533370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00054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066739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333424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1600109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1866793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133478" algn="l" defTabSz="533370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otmart.com/product/curso-de-professores-de-escola-dominical/D45351936X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10222" cy="533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73380" y="253064"/>
            <a:ext cx="2548351" cy="15219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l" rtl="0">
              <a:lnSpc>
                <a:spcPct val="90000"/>
              </a:lnSpc>
              <a:spcBef>
                <a:spcPct val="0"/>
              </a:spcBef>
            </a:pPr>
            <a:r>
              <a:rPr lang="en-US" sz="3400" kern="1200">
                <a:solidFill>
                  <a:schemeClr val="tx1"/>
                </a:solidFill>
                <a:latin typeface="+mj-lt"/>
                <a:cs typeface="+mj-cs"/>
              </a:rPr>
              <a:t>2º</a:t>
            </a:r>
            <a:r>
              <a:rPr lang="en-US" sz="3400" kern="1200" spc="-42">
                <a:solidFill>
                  <a:schemeClr val="tx1"/>
                </a:solidFill>
                <a:latin typeface="+mj-lt"/>
                <a:cs typeface="+mj-cs"/>
              </a:rPr>
              <a:t> </a:t>
            </a:r>
            <a:r>
              <a:rPr lang="en-US" sz="3400" kern="1200" spc="-18">
                <a:solidFill>
                  <a:schemeClr val="tx1"/>
                </a:solidFill>
                <a:latin typeface="+mj-lt"/>
                <a:cs typeface="+mj-cs"/>
              </a:rPr>
              <a:t>Trimestre</a:t>
            </a:r>
          </a:p>
          <a:p>
            <a:pPr algn="l" rtl="0">
              <a:lnSpc>
                <a:spcPct val="90000"/>
              </a:lnSpc>
              <a:spcBef>
                <a:spcPct val="0"/>
              </a:spcBef>
            </a:pPr>
            <a:r>
              <a:rPr lang="en-US" sz="3400" kern="1200" spc="110">
                <a:solidFill>
                  <a:schemeClr val="tx1"/>
                </a:solidFill>
                <a:latin typeface="+mj-lt"/>
                <a:cs typeface="+mj-cs"/>
              </a:rPr>
              <a:t>Ano</a:t>
            </a:r>
            <a:r>
              <a:rPr lang="en-US" sz="3400" kern="1200" spc="85">
                <a:solidFill>
                  <a:schemeClr val="tx1"/>
                </a:solidFill>
                <a:latin typeface="+mj-lt"/>
                <a:cs typeface="+mj-cs"/>
              </a:rPr>
              <a:t> </a:t>
            </a:r>
            <a:r>
              <a:rPr lang="en-US" sz="3400" kern="1200" spc="219">
                <a:solidFill>
                  <a:schemeClr val="tx1"/>
                </a:solidFill>
                <a:latin typeface="+mj-lt"/>
                <a:cs typeface="+mj-cs"/>
              </a:rPr>
              <a:t>2021</a:t>
            </a:r>
            <a:endParaRPr lang="en-US" sz="3400" kern="1200">
              <a:solidFill>
                <a:schemeClr val="tx1"/>
              </a:solidFill>
              <a:latin typeface="+mj-lt"/>
              <a:cs typeface="+mj-cs"/>
            </a:endParaRPr>
          </a:p>
        </p:txBody>
      </p:sp>
      <p:sp>
        <p:nvSpPr>
          <p:cNvPr id="20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3380" y="2012106"/>
            <a:ext cx="2026920" cy="14224"/>
          </a:xfrm>
          <a:custGeom>
            <a:avLst/>
            <a:gdLst>
              <a:gd name="connsiteX0" fmla="*/ 0 w 2026920"/>
              <a:gd name="connsiteY0" fmla="*/ 0 h 14224"/>
              <a:gd name="connsiteX1" fmla="*/ 635102 w 2026920"/>
              <a:gd name="connsiteY1" fmla="*/ 0 h 14224"/>
              <a:gd name="connsiteX2" fmla="*/ 1270203 w 2026920"/>
              <a:gd name="connsiteY2" fmla="*/ 0 h 14224"/>
              <a:gd name="connsiteX3" fmla="*/ 2026920 w 2026920"/>
              <a:gd name="connsiteY3" fmla="*/ 0 h 14224"/>
              <a:gd name="connsiteX4" fmla="*/ 2026920 w 2026920"/>
              <a:gd name="connsiteY4" fmla="*/ 14224 h 14224"/>
              <a:gd name="connsiteX5" fmla="*/ 1412088 w 2026920"/>
              <a:gd name="connsiteY5" fmla="*/ 14224 h 14224"/>
              <a:gd name="connsiteX6" fmla="*/ 797255 w 2026920"/>
              <a:gd name="connsiteY6" fmla="*/ 14224 h 14224"/>
              <a:gd name="connsiteX7" fmla="*/ 0 w 2026920"/>
              <a:gd name="connsiteY7" fmla="*/ 14224 h 14224"/>
              <a:gd name="connsiteX8" fmla="*/ 0 w 2026920"/>
              <a:gd name="connsiteY8" fmla="*/ 0 h 14224"/>
              <a:gd name="connsiteX0" fmla="*/ 0 w 2026920"/>
              <a:gd name="connsiteY0" fmla="*/ 0 h 14224"/>
              <a:gd name="connsiteX1" fmla="*/ 635102 w 2026920"/>
              <a:gd name="connsiteY1" fmla="*/ 0 h 14224"/>
              <a:gd name="connsiteX2" fmla="*/ 1351280 w 2026920"/>
              <a:gd name="connsiteY2" fmla="*/ 0 h 14224"/>
              <a:gd name="connsiteX3" fmla="*/ 2026920 w 2026920"/>
              <a:gd name="connsiteY3" fmla="*/ 0 h 14224"/>
              <a:gd name="connsiteX4" fmla="*/ 2026920 w 2026920"/>
              <a:gd name="connsiteY4" fmla="*/ 14224 h 14224"/>
              <a:gd name="connsiteX5" fmla="*/ 1331011 w 2026920"/>
              <a:gd name="connsiteY5" fmla="*/ 14224 h 14224"/>
              <a:gd name="connsiteX6" fmla="*/ 614832 w 2026920"/>
              <a:gd name="connsiteY6" fmla="*/ 14224 h 14224"/>
              <a:gd name="connsiteX7" fmla="*/ 0 w 2026920"/>
              <a:gd name="connsiteY7" fmla="*/ 14224 h 14224"/>
              <a:gd name="connsiteX8" fmla="*/ 0 w 2026920"/>
              <a:gd name="connsiteY8" fmla="*/ 0 h 14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6920" h="14224" fill="none" extrusionOk="0">
                <a:moveTo>
                  <a:pt x="0" y="0"/>
                </a:moveTo>
                <a:cubicBezTo>
                  <a:pt x="241477" y="-8421"/>
                  <a:pt x="342592" y="-5070"/>
                  <a:pt x="635102" y="0"/>
                </a:cubicBezTo>
                <a:cubicBezTo>
                  <a:pt x="925659" y="12897"/>
                  <a:pt x="991908" y="-7170"/>
                  <a:pt x="1270203" y="0"/>
                </a:cubicBezTo>
                <a:cubicBezTo>
                  <a:pt x="1544238" y="-3771"/>
                  <a:pt x="1839291" y="23109"/>
                  <a:pt x="2026920" y="0"/>
                </a:cubicBezTo>
                <a:cubicBezTo>
                  <a:pt x="2026341" y="6391"/>
                  <a:pt x="2026337" y="8907"/>
                  <a:pt x="2026920" y="14224"/>
                </a:cubicBezTo>
                <a:cubicBezTo>
                  <a:pt x="1845735" y="60700"/>
                  <a:pt x="1523770" y="5667"/>
                  <a:pt x="1412088" y="14224"/>
                </a:cubicBezTo>
                <a:cubicBezTo>
                  <a:pt x="1270812" y="-11659"/>
                  <a:pt x="993486" y="10761"/>
                  <a:pt x="797255" y="14224"/>
                </a:cubicBezTo>
                <a:cubicBezTo>
                  <a:pt x="578195" y="16466"/>
                  <a:pt x="189046" y="-317"/>
                  <a:pt x="0" y="14224"/>
                </a:cubicBezTo>
                <a:cubicBezTo>
                  <a:pt x="556" y="11591"/>
                  <a:pt x="1625" y="4331"/>
                  <a:pt x="0" y="0"/>
                </a:cubicBezTo>
                <a:close/>
              </a:path>
              <a:path w="2026920" h="14224" stroke="0" extrusionOk="0">
                <a:moveTo>
                  <a:pt x="0" y="0"/>
                </a:moveTo>
                <a:cubicBezTo>
                  <a:pt x="285603" y="42483"/>
                  <a:pt x="455030" y="-4792"/>
                  <a:pt x="635102" y="0"/>
                </a:cubicBezTo>
                <a:cubicBezTo>
                  <a:pt x="819125" y="-28375"/>
                  <a:pt x="982427" y="-106"/>
                  <a:pt x="1351280" y="0"/>
                </a:cubicBezTo>
                <a:cubicBezTo>
                  <a:pt x="1681116" y="-18684"/>
                  <a:pt x="1767372" y="23967"/>
                  <a:pt x="2026920" y="0"/>
                </a:cubicBezTo>
                <a:cubicBezTo>
                  <a:pt x="2027612" y="5753"/>
                  <a:pt x="2026864" y="11146"/>
                  <a:pt x="2026920" y="14224"/>
                </a:cubicBezTo>
                <a:cubicBezTo>
                  <a:pt x="1833228" y="46981"/>
                  <a:pt x="1486700" y="-5898"/>
                  <a:pt x="1331011" y="14224"/>
                </a:cubicBezTo>
                <a:cubicBezTo>
                  <a:pt x="1163390" y="-1332"/>
                  <a:pt x="847557" y="-6071"/>
                  <a:pt x="614832" y="14224"/>
                </a:cubicBezTo>
                <a:cubicBezTo>
                  <a:pt x="368600" y="58083"/>
                  <a:pt x="214935" y="-10024"/>
                  <a:pt x="0" y="14224"/>
                </a:cubicBezTo>
                <a:cubicBezTo>
                  <a:pt x="44" y="8080"/>
                  <a:pt x="655" y="4916"/>
                  <a:pt x="0" y="0"/>
                </a:cubicBezTo>
                <a:close/>
              </a:path>
              <a:path w="2026920" h="14224" fill="none" stroke="0" extrusionOk="0">
                <a:moveTo>
                  <a:pt x="0" y="0"/>
                </a:moveTo>
                <a:cubicBezTo>
                  <a:pt x="234516" y="-18995"/>
                  <a:pt x="348410" y="253"/>
                  <a:pt x="635102" y="0"/>
                </a:cubicBezTo>
                <a:cubicBezTo>
                  <a:pt x="921846" y="3263"/>
                  <a:pt x="989137" y="-21434"/>
                  <a:pt x="1270203" y="0"/>
                </a:cubicBezTo>
                <a:cubicBezTo>
                  <a:pt x="1538738" y="5355"/>
                  <a:pt x="1850338" y="29994"/>
                  <a:pt x="2026920" y="0"/>
                </a:cubicBezTo>
                <a:cubicBezTo>
                  <a:pt x="2026489" y="7159"/>
                  <a:pt x="2026628" y="9233"/>
                  <a:pt x="2026920" y="14224"/>
                </a:cubicBezTo>
                <a:cubicBezTo>
                  <a:pt x="1811112" y="43080"/>
                  <a:pt x="1537043" y="45310"/>
                  <a:pt x="1412088" y="14224"/>
                </a:cubicBezTo>
                <a:cubicBezTo>
                  <a:pt x="1307455" y="-3614"/>
                  <a:pt x="958052" y="9521"/>
                  <a:pt x="797255" y="14224"/>
                </a:cubicBezTo>
                <a:cubicBezTo>
                  <a:pt x="574186" y="33378"/>
                  <a:pt x="130081" y="25838"/>
                  <a:pt x="0" y="14224"/>
                </a:cubicBezTo>
                <a:cubicBezTo>
                  <a:pt x="585" y="10673"/>
                  <a:pt x="1334" y="488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2026920"/>
                      <a:gd name="connsiteY0" fmla="*/ 0 h 14224"/>
                      <a:gd name="connsiteX1" fmla="*/ 635102 w 2026920"/>
                      <a:gd name="connsiteY1" fmla="*/ 0 h 14224"/>
                      <a:gd name="connsiteX2" fmla="*/ 1270203 w 2026920"/>
                      <a:gd name="connsiteY2" fmla="*/ 0 h 14224"/>
                      <a:gd name="connsiteX3" fmla="*/ 2026920 w 2026920"/>
                      <a:gd name="connsiteY3" fmla="*/ 0 h 14224"/>
                      <a:gd name="connsiteX4" fmla="*/ 2026920 w 2026920"/>
                      <a:gd name="connsiteY4" fmla="*/ 14224 h 14224"/>
                      <a:gd name="connsiteX5" fmla="*/ 1412088 w 2026920"/>
                      <a:gd name="connsiteY5" fmla="*/ 14224 h 14224"/>
                      <a:gd name="connsiteX6" fmla="*/ 797255 w 2026920"/>
                      <a:gd name="connsiteY6" fmla="*/ 14224 h 14224"/>
                      <a:gd name="connsiteX7" fmla="*/ 0 w 2026920"/>
                      <a:gd name="connsiteY7" fmla="*/ 14224 h 14224"/>
                      <a:gd name="connsiteX8" fmla="*/ 0 w 2026920"/>
                      <a:gd name="connsiteY8" fmla="*/ 0 h 14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26920" h="14224" fill="none" extrusionOk="0">
                        <a:moveTo>
                          <a:pt x="0" y="0"/>
                        </a:moveTo>
                        <a:cubicBezTo>
                          <a:pt x="217441" y="6354"/>
                          <a:pt x="349580" y="-5062"/>
                          <a:pt x="635102" y="0"/>
                        </a:cubicBezTo>
                        <a:cubicBezTo>
                          <a:pt x="920624" y="5062"/>
                          <a:pt x="998808" y="-20744"/>
                          <a:pt x="1270203" y="0"/>
                        </a:cubicBezTo>
                        <a:cubicBezTo>
                          <a:pt x="1541598" y="20744"/>
                          <a:pt x="1857692" y="15946"/>
                          <a:pt x="2026920" y="0"/>
                        </a:cubicBezTo>
                        <a:cubicBezTo>
                          <a:pt x="2026468" y="6797"/>
                          <a:pt x="2026780" y="9220"/>
                          <a:pt x="2026920" y="14224"/>
                        </a:cubicBezTo>
                        <a:cubicBezTo>
                          <a:pt x="1828437" y="38473"/>
                          <a:pt x="1545412" y="29442"/>
                          <a:pt x="1412088" y="14224"/>
                        </a:cubicBezTo>
                        <a:cubicBezTo>
                          <a:pt x="1278764" y="-994"/>
                          <a:pt x="991616" y="23570"/>
                          <a:pt x="797255" y="14224"/>
                        </a:cubicBezTo>
                        <a:cubicBezTo>
                          <a:pt x="602894" y="4878"/>
                          <a:pt x="163714" y="6313"/>
                          <a:pt x="0" y="14224"/>
                        </a:cubicBezTo>
                        <a:cubicBezTo>
                          <a:pt x="248" y="10482"/>
                          <a:pt x="638" y="4923"/>
                          <a:pt x="0" y="0"/>
                        </a:cubicBezTo>
                        <a:close/>
                      </a:path>
                      <a:path w="2026920" h="14224" stroke="0" extrusionOk="0">
                        <a:moveTo>
                          <a:pt x="0" y="0"/>
                        </a:moveTo>
                        <a:cubicBezTo>
                          <a:pt x="283612" y="24391"/>
                          <a:pt x="450493" y="382"/>
                          <a:pt x="635102" y="0"/>
                        </a:cubicBezTo>
                        <a:cubicBezTo>
                          <a:pt x="819711" y="-382"/>
                          <a:pt x="1014254" y="15201"/>
                          <a:pt x="1351280" y="0"/>
                        </a:cubicBezTo>
                        <a:cubicBezTo>
                          <a:pt x="1688306" y="-15201"/>
                          <a:pt x="1770447" y="19405"/>
                          <a:pt x="2026920" y="0"/>
                        </a:cubicBezTo>
                        <a:cubicBezTo>
                          <a:pt x="2027561" y="5277"/>
                          <a:pt x="2026300" y="11037"/>
                          <a:pt x="2026920" y="14224"/>
                        </a:cubicBezTo>
                        <a:cubicBezTo>
                          <a:pt x="1816026" y="30846"/>
                          <a:pt x="1517729" y="-5179"/>
                          <a:pt x="1331011" y="14224"/>
                        </a:cubicBezTo>
                        <a:cubicBezTo>
                          <a:pt x="1144293" y="33627"/>
                          <a:pt x="846810" y="-21288"/>
                          <a:pt x="614832" y="14224"/>
                        </a:cubicBezTo>
                        <a:cubicBezTo>
                          <a:pt x="382854" y="49736"/>
                          <a:pt x="208559" y="-10563"/>
                          <a:pt x="0" y="14224"/>
                        </a:cubicBezTo>
                        <a:cubicBezTo>
                          <a:pt x="528" y="8093"/>
                          <a:pt x="579" y="4965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bject 2"/>
          <p:cNvSpPr txBox="1"/>
          <p:nvPr/>
        </p:nvSpPr>
        <p:spPr>
          <a:xfrm>
            <a:off x="373380" y="2234477"/>
            <a:ext cx="2475426" cy="25827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965" indent="-228600">
              <a:lnSpc>
                <a:spcPct val="90000"/>
              </a:lnSpc>
              <a:spcBef>
                <a:spcPts val="71"/>
              </a:spcBef>
              <a:buFont typeface="Arial" panose="020B0604020202020204" pitchFamily="34" charset="0"/>
              <a:buChar char="•"/>
            </a:pPr>
            <a:r>
              <a:rPr lang="en-US" sz="1500" b="1" spc="-4" dirty="0"/>
              <a:t>DEUS SE REVELOU À HUMANIDADE </a:t>
            </a:r>
            <a:endParaRPr lang="en-US" sz="1500" dirty="0"/>
          </a:p>
        </p:txBody>
      </p:sp>
      <p:pic>
        <p:nvPicPr>
          <p:cNvPr id="10" name="Imagem 9" descr="Uma imagem contendo cachorro, pequeno, deitado, mulher&#10;&#10;Descrição gerada automaticamente">
            <a:extLst>
              <a:ext uri="{FF2B5EF4-FFF2-40B4-BE49-F238E27FC236}">
                <a16:creationId xmlns:a16="http://schemas.microsoft.com/office/drawing/2014/main" id="{4E5CE972-98B2-4B08-B777-54B9114DB2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9" r="-2" b="4527"/>
          <a:stretch/>
        </p:blipFill>
        <p:spPr>
          <a:xfrm>
            <a:off x="3098492" y="10"/>
            <a:ext cx="4012619" cy="5333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4" name="object 4"/>
          <p:cNvSpPr txBox="1"/>
          <p:nvPr/>
        </p:nvSpPr>
        <p:spPr>
          <a:xfrm>
            <a:off x="727809" y="3525847"/>
            <a:ext cx="1642874" cy="693535"/>
          </a:xfrm>
          <a:prstGeom prst="rect">
            <a:avLst/>
          </a:prstGeom>
        </p:spPr>
        <p:txBody>
          <a:bodyPr vert="horz" wrap="square" lIns="0" tIns="8965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553" dirty="0">
              <a:latin typeface="Arial"/>
              <a:cs typeface="Arial"/>
            </a:endParaRPr>
          </a:p>
          <a:p>
            <a:pPr>
              <a:spcBef>
                <a:spcPts val="4"/>
              </a:spcBef>
            </a:pPr>
            <a:endParaRPr sz="1624" dirty="0">
              <a:latin typeface="Arial"/>
              <a:cs typeface="Arial"/>
            </a:endParaRPr>
          </a:p>
          <a:p>
            <a:pPr marL="8965"/>
            <a:r>
              <a:rPr sz="1271" spc="141" dirty="0">
                <a:solidFill>
                  <a:srgbClr val="212121"/>
                </a:solidFill>
                <a:latin typeface="Trebuchet MS"/>
                <a:cs typeface="Trebuchet MS"/>
              </a:rPr>
              <a:t>4</a:t>
            </a:r>
            <a:r>
              <a:rPr sz="1271" spc="11" dirty="0">
                <a:solidFill>
                  <a:srgbClr val="212121"/>
                </a:solidFill>
                <a:latin typeface="Trebuchet MS"/>
                <a:cs typeface="Trebuchet MS"/>
              </a:rPr>
              <a:t> </a:t>
            </a:r>
            <a:r>
              <a:rPr sz="1271" spc="92" dirty="0">
                <a:solidFill>
                  <a:srgbClr val="212121"/>
                </a:solidFill>
                <a:latin typeface="Trebuchet MS"/>
                <a:cs typeface="Trebuchet MS"/>
              </a:rPr>
              <a:t>de</a:t>
            </a:r>
            <a:r>
              <a:rPr sz="1271" spc="14" dirty="0">
                <a:solidFill>
                  <a:srgbClr val="212121"/>
                </a:solidFill>
                <a:latin typeface="Trebuchet MS"/>
                <a:cs typeface="Trebuchet MS"/>
              </a:rPr>
              <a:t> </a:t>
            </a:r>
            <a:r>
              <a:rPr sz="1271" spc="39" dirty="0">
                <a:solidFill>
                  <a:srgbClr val="212121"/>
                </a:solidFill>
                <a:latin typeface="Trebuchet MS"/>
                <a:cs typeface="Trebuchet MS"/>
              </a:rPr>
              <a:t>Abril</a:t>
            </a:r>
            <a:r>
              <a:rPr sz="1271" spc="21" dirty="0">
                <a:solidFill>
                  <a:srgbClr val="212121"/>
                </a:solidFill>
                <a:latin typeface="Trebuchet MS"/>
                <a:cs typeface="Trebuchet MS"/>
              </a:rPr>
              <a:t> </a:t>
            </a:r>
            <a:r>
              <a:rPr sz="1271" spc="92" dirty="0">
                <a:solidFill>
                  <a:srgbClr val="212121"/>
                </a:solidFill>
                <a:latin typeface="Trebuchet MS"/>
                <a:cs typeface="Trebuchet MS"/>
              </a:rPr>
              <a:t>de</a:t>
            </a:r>
            <a:r>
              <a:rPr sz="1271" spc="11" dirty="0">
                <a:solidFill>
                  <a:srgbClr val="212121"/>
                </a:solidFill>
                <a:latin typeface="Trebuchet MS"/>
                <a:cs typeface="Trebuchet MS"/>
              </a:rPr>
              <a:t> </a:t>
            </a:r>
            <a:r>
              <a:rPr sz="1271" spc="138" dirty="0">
                <a:solidFill>
                  <a:srgbClr val="212121"/>
                </a:solidFill>
                <a:latin typeface="Trebuchet MS"/>
                <a:cs typeface="Trebuchet MS"/>
              </a:rPr>
              <a:t>2021</a:t>
            </a:r>
            <a:endParaRPr sz="1271" dirty="0">
              <a:latin typeface="Trebuchet MS"/>
              <a:cs typeface="Trebuchet MS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9AEC1503-CD20-448C-9C41-A72D6CA7E49F}"/>
              </a:ext>
            </a:extLst>
          </p:cNvPr>
          <p:cNvSpPr txBox="1"/>
          <p:nvPr/>
        </p:nvSpPr>
        <p:spPr>
          <a:xfrm>
            <a:off x="373380" y="3246696"/>
            <a:ext cx="2420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Autor: Pr. Valdir Alves de Oliveira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12000" cy="533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1617" y="0"/>
            <a:ext cx="6128766" cy="1488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728" y="1176773"/>
            <a:ext cx="6128766" cy="1422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7C429491-99BA-46C8-80E6-185C90FA7B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0280593"/>
              </p:ext>
            </p:extLst>
          </p:nvPr>
        </p:nvGraphicFramePr>
        <p:xfrm>
          <a:off x="488950" y="1351280"/>
          <a:ext cx="6128766" cy="3527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10222" cy="533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3954" y="1307867"/>
            <a:ext cx="6400800" cy="14224"/>
          </a:xfrm>
          <a:custGeom>
            <a:avLst/>
            <a:gdLst>
              <a:gd name="connsiteX0" fmla="*/ 0 w 6400800"/>
              <a:gd name="connsiteY0" fmla="*/ 0 h 14224"/>
              <a:gd name="connsiteX1" fmla="*/ 640080 w 6400800"/>
              <a:gd name="connsiteY1" fmla="*/ 0 h 14224"/>
              <a:gd name="connsiteX2" fmla="*/ 1344168 w 6400800"/>
              <a:gd name="connsiteY2" fmla="*/ 0 h 14224"/>
              <a:gd name="connsiteX3" fmla="*/ 1920240 w 6400800"/>
              <a:gd name="connsiteY3" fmla="*/ 0 h 14224"/>
              <a:gd name="connsiteX4" fmla="*/ 2432304 w 6400800"/>
              <a:gd name="connsiteY4" fmla="*/ 0 h 14224"/>
              <a:gd name="connsiteX5" fmla="*/ 2944368 w 6400800"/>
              <a:gd name="connsiteY5" fmla="*/ 0 h 14224"/>
              <a:gd name="connsiteX6" fmla="*/ 3392424 w 6400800"/>
              <a:gd name="connsiteY6" fmla="*/ 0 h 14224"/>
              <a:gd name="connsiteX7" fmla="*/ 4160520 w 6400800"/>
              <a:gd name="connsiteY7" fmla="*/ 0 h 14224"/>
              <a:gd name="connsiteX8" fmla="*/ 4928616 w 6400800"/>
              <a:gd name="connsiteY8" fmla="*/ 0 h 14224"/>
              <a:gd name="connsiteX9" fmla="*/ 5696712 w 6400800"/>
              <a:gd name="connsiteY9" fmla="*/ 0 h 14224"/>
              <a:gd name="connsiteX10" fmla="*/ 6400800 w 6400800"/>
              <a:gd name="connsiteY10" fmla="*/ 0 h 14224"/>
              <a:gd name="connsiteX11" fmla="*/ 6400800 w 6400800"/>
              <a:gd name="connsiteY11" fmla="*/ 14224 h 14224"/>
              <a:gd name="connsiteX12" fmla="*/ 5760720 w 6400800"/>
              <a:gd name="connsiteY12" fmla="*/ 14224 h 14224"/>
              <a:gd name="connsiteX13" fmla="*/ 5056632 w 6400800"/>
              <a:gd name="connsiteY13" fmla="*/ 14224 h 14224"/>
              <a:gd name="connsiteX14" fmla="*/ 4608576 w 6400800"/>
              <a:gd name="connsiteY14" fmla="*/ 14224 h 14224"/>
              <a:gd name="connsiteX15" fmla="*/ 4160520 w 6400800"/>
              <a:gd name="connsiteY15" fmla="*/ 14224 h 14224"/>
              <a:gd name="connsiteX16" fmla="*/ 3712464 w 6400800"/>
              <a:gd name="connsiteY16" fmla="*/ 14224 h 14224"/>
              <a:gd name="connsiteX17" fmla="*/ 3200400 w 6400800"/>
              <a:gd name="connsiteY17" fmla="*/ 14224 h 14224"/>
              <a:gd name="connsiteX18" fmla="*/ 2688336 w 6400800"/>
              <a:gd name="connsiteY18" fmla="*/ 14224 h 14224"/>
              <a:gd name="connsiteX19" fmla="*/ 2176272 w 6400800"/>
              <a:gd name="connsiteY19" fmla="*/ 14224 h 14224"/>
              <a:gd name="connsiteX20" fmla="*/ 1664208 w 6400800"/>
              <a:gd name="connsiteY20" fmla="*/ 14224 h 14224"/>
              <a:gd name="connsiteX21" fmla="*/ 1152144 w 6400800"/>
              <a:gd name="connsiteY21" fmla="*/ 14224 h 14224"/>
              <a:gd name="connsiteX22" fmla="*/ 0 w 6400800"/>
              <a:gd name="connsiteY22" fmla="*/ 14224 h 14224"/>
              <a:gd name="connsiteX23" fmla="*/ 0 w 6400800"/>
              <a:gd name="connsiteY23" fmla="*/ 0 h 14224"/>
              <a:gd name="connsiteX0" fmla="*/ 0 w 6400800"/>
              <a:gd name="connsiteY0" fmla="*/ 0 h 14224"/>
              <a:gd name="connsiteX1" fmla="*/ 512064 w 6400800"/>
              <a:gd name="connsiteY1" fmla="*/ 0 h 14224"/>
              <a:gd name="connsiteX2" fmla="*/ 960120 w 6400800"/>
              <a:gd name="connsiteY2" fmla="*/ 0 h 14224"/>
              <a:gd name="connsiteX3" fmla="*/ 1472184 w 6400800"/>
              <a:gd name="connsiteY3" fmla="*/ 0 h 14224"/>
              <a:gd name="connsiteX4" fmla="*/ 2112264 w 6400800"/>
              <a:gd name="connsiteY4" fmla="*/ 0 h 14224"/>
              <a:gd name="connsiteX5" fmla="*/ 2816352 w 6400800"/>
              <a:gd name="connsiteY5" fmla="*/ 0 h 14224"/>
              <a:gd name="connsiteX6" fmla="*/ 3584448 w 6400800"/>
              <a:gd name="connsiteY6" fmla="*/ 0 h 14224"/>
              <a:gd name="connsiteX7" fmla="*/ 4352544 w 6400800"/>
              <a:gd name="connsiteY7" fmla="*/ 0 h 14224"/>
              <a:gd name="connsiteX8" fmla="*/ 4928616 w 6400800"/>
              <a:gd name="connsiteY8" fmla="*/ 0 h 14224"/>
              <a:gd name="connsiteX9" fmla="*/ 5632704 w 6400800"/>
              <a:gd name="connsiteY9" fmla="*/ 0 h 14224"/>
              <a:gd name="connsiteX10" fmla="*/ 6400800 w 6400800"/>
              <a:gd name="connsiteY10" fmla="*/ 0 h 14224"/>
              <a:gd name="connsiteX11" fmla="*/ 6400800 w 6400800"/>
              <a:gd name="connsiteY11" fmla="*/ 14224 h 14224"/>
              <a:gd name="connsiteX12" fmla="*/ 5760720 w 6400800"/>
              <a:gd name="connsiteY12" fmla="*/ 14224 h 14224"/>
              <a:gd name="connsiteX13" fmla="*/ 5056632 w 6400800"/>
              <a:gd name="connsiteY13" fmla="*/ 14224 h 14224"/>
              <a:gd name="connsiteX14" fmla="*/ 4480560 w 6400800"/>
              <a:gd name="connsiteY14" fmla="*/ 14224 h 14224"/>
              <a:gd name="connsiteX15" fmla="*/ 3904488 w 6400800"/>
              <a:gd name="connsiteY15" fmla="*/ 14224 h 14224"/>
              <a:gd name="connsiteX16" fmla="*/ 3136392 w 6400800"/>
              <a:gd name="connsiteY16" fmla="*/ 14224 h 14224"/>
              <a:gd name="connsiteX17" fmla="*/ 2624328 w 6400800"/>
              <a:gd name="connsiteY17" fmla="*/ 14224 h 14224"/>
              <a:gd name="connsiteX18" fmla="*/ 1920240 w 6400800"/>
              <a:gd name="connsiteY18" fmla="*/ 14224 h 14224"/>
              <a:gd name="connsiteX19" fmla="*/ 1472184 w 6400800"/>
              <a:gd name="connsiteY19" fmla="*/ 14224 h 14224"/>
              <a:gd name="connsiteX20" fmla="*/ 832104 w 6400800"/>
              <a:gd name="connsiteY20" fmla="*/ 14224 h 14224"/>
              <a:gd name="connsiteX21" fmla="*/ 0 w 6400800"/>
              <a:gd name="connsiteY21" fmla="*/ 14224 h 14224"/>
              <a:gd name="connsiteX22" fmla="*/ 0 w 6400800"/>
              <a:gd name="connsiteY22" fmla="*/ 0 h 14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400800" h="14224" fill="none" extrusionOk="0">
                <a:moveTo>
                  <a:pt x="0" y="0"/>
                </a:moveTo>
                <a:cubicBezTo>
                  <a:pt x="102052" y="22666"/>
                  <a:pt x="332672" y="4239"/>
                  <a:pt x="640080" y="0"/>
                </a:cubicBezTo>
                <a:cubicBezTo>
                  <a:pt x="934860" y="-9088"/>
                  <a:pt x="1119467" y="17765"/>
                  <a:pt x="1344168" y="0"/>
                </a:cubicBezTo>
                <a:cubicBezTo>
                  <a:pt x="1564639" y="9685"/>
                  <a:pt x="1753327" y="2171"/>
                  <a:pt x="1920240" y="0"/>
                </a:cubicBezTo>
                <a:cubicBezTo>
                  <a:pt x="2123700" y="11963"/>
                  <a:pt x="2346964" y="16484"/>
                  <a:pt x="2432304" y="0"/>
                </a:cubicBezTo>
                <a:cubicBezTo>
                  <a:pt x="2513930" y="18951"/>
                  <a:pt x="2832327" y="35713"/>
                  <a:pt x="2944368" y="0"/>
                </a:cubicBezTo>
                <a:cubicBezTo>
                  <a:pt x="3084648" y="-7512"/>
                  <a:pt x="3245195" y="-19607"/>
                  <a:pt x="3392424" y="0"/>
                </a:cubicBezTo>
                <a:cubicBezTo>
                  <a:pt x="3519694" y="17983"/>
                  <a:pt x="3913905" y="39099"/>
                  <a:pt x="4160520" y="0"/>
                </a:cubicBezTo>
                <a:cubicBezTo>
                  <a:pt x="4353337" y="-53781"/>
                  <a:pt x="4600538" y="3952"/>
                  <a:pt x="4928616" y="0"/>
                </a:cubicBezTo>
                <a:cubicBezTo>
                  <a:pt x="5283482" y="16071"/>
                  <a:pt x="5476237" y="3996"/>
                  <a:pt x="5696712" y="0"/>
                </a:cubicBezTo>
                <a:cubicBezTo>
                  <a:pt x="5892613" y="28483"/>
                  <a:pt x="6226564" y="6527"/>
                  <a:pt x="6400800" y="0"/>
                </a:cubicBezTo>
                <a:cubicBezTo>
                  <a:pt x="6401243" y="4972"/>
                  <a:pt x="6399963" y="11674"/>
                  <a:pt x="6400800" y="14224"/>
                </a:cubicBezTo>
                <a:cubicBezTo>
                  <a:pt x="6109951" y="-18641"/>
                  <a:pt x="6043609" y="29590"/>
                  <a:pt x="5760720" y="14224"/>
                </a:cubicBezTo>
                <a:cubicBezTo>
                  <a:pt x="5486856" y="-23862"/>
                  <a:pt x="5291236" y="40247"/>
                  <a:pt x="5056632" y="14224"/>
                </a:cubicBezTo>
                <a:cubicBezTo>
                  <a:pt x="4856790" y="10089"/>
                  <a:pt x="4768148" y="28850"/>
                  <a:pt x="4608576" y="14224"/>
                </a:cubicBezTo>
                <a:cubicBezTo>
                  <a:pt x="4436928" y="11932"/>
                  <a:pt x="4362211" y="10394"/>
                  <a:pt x="4160520" y="14224"/>
                </a:cubicBezTo>
                <a:cubicBezTo>
                  <a:pt x="3976492" y="21055"/>
                  <a:pt x="3867484" y="22642"/>
                  <a:pt x="3712464" y="14224"/>
                </a:cubicBezTo>
                <a:cubicBezTo>
                  <a:pt x="3548258" y="13915"/>
                  <a:pt x="3332070" y="-13407"/>
                  <a:pt x="3200400" y="14224"/>
                </a:cubicBezTo>
                <a:cubicBezTo>
                  <a:pt x="3096048" y="80663"/>
                  <a:pt x="2915121" y="36978"/>
                  <a:pt x="2688336" y="14224"/>
                </a:cubicBezTo>
                <a:cubicBezTo>
                  <a:pt x="2474582" y="11495"/>
                  <a:pt x="2328009" y="13034"/>
                  <a:pt x="2176272" y="14224"/>
                </a:cubicBezTo>
                <a:cubicBezTo>
                  <a:pt x="2052788" y="-2704"/>
                  <a:pt x="1903997" y="-9421"/>
                  <a:pt x="1664208" y="14224"/>
                </a:cubicBezTo>
                <a:cubicBezTo>
                  <a:pt x="1448232" y="40887"/>
                  <a:pt x="1269374" y="29870"/>
                  <a:pt x="1152144" y="14224"/>
                </a:cubicBezTo>
                <a:cubicBezTo>
                  <a:pt x="1044490" y="-3806"/>
                  <a:pt x="320257" y="16264"/>
                  <a:pt x="0" y="14224"/>
                </a:cubicBezTo>
                <a:cubicBezTo>
                  <a:pt x="725" y="9576"/>
                  <a:pt x="-798" y="6728"/>
                  <a:pt x="0" y="0"/>
                </a:cubicBezTo>
                <a:close/>
              </a:path>
              <a:path w="6400800" h="14224" stroke="0" extrusionOk="0">
                <a:moveTo>
                  <a:pt x="0" y="0"/>
                </a:moveTo>
                <a:cubicBezTo>
                  <a:pt x="114299" y="27642"/>
                  <a:pt x="290154" y="26476"/>
                  <a:pt x="512064" y="0"/>
                </a:cubicBezTo>
                <a:cubicBezTo>
                  <a:pt x="735809" y="-22124"/>
                  <a:pt x="761465" y="-2682"/>
                  <a:pt x="960120" y="0"/>
                </a:cubicBezTo>
                <a:cubicBezTo>
                  <a:pt x="1153584" y="410"/>
                  <a:pt x="1218332" y="-14018"/>
                  <a:pt x="1472184" y="0"/>
                </a:cubicBezTo>
                <a:cubicBezTo>
                  <a:pt x="1706947" y="17047"/>
                  <a:pt x="1968849" y="-39710"/>
                  <a:pt x="2112264" y="0"/>
                </a:cubicBezTo>
                <a:cubicBezTo>
                  <a:pt x="2238897" y="9991"/>
                  <a:pt x="2626473" y="26324"/>
                  <a:pt x="2816352" y="0"/>
                </a:cubicBezTo>
                <a:cubicBezTo>
                  <a:pt x="2959783" y="14078"/>
                  <a:pt x="3345956" y="-8398"/>
                  <a:pt x="3584448" y="0"/>
                </a:cubicBezTo>
                <a:cubicBezTo>
                  <a:pt x="3818528" y="-19000"/>
                  <a:pt x="4012514" y="21671"/>
                  <a:pt x="4352544" y="0"/>
                </a:cubicBezTo>
                <a:cubicBezTo>
                  <a:pt x="4676504" y="28852"/>
                  <a:pt x="4794425" y="-14977"/>
                  <a:pt x="4928616" y="0"/>
                </a:cubicBezTo>
                <a:cubicBezTo>
                  <a:pt x="5077213" y="-8415"/>
                  <a:pt x="5438406" y="1302"/>
                  <a:pt x="5632704" y="0"/>
                </a:cubicBezTo>
                <a:cubicBezTo>
                  <a:pt x="5804456" y="22115"/>
                  <a:pt x="6169939" y="3429"/>
                  <a:pt x="6400800" y="0"/>
                </a:cubicBezTo>
                <a:cubicBezTo>
                  <a:pt x="6400030" y="7033"/>
                  <a:pt x="6400825" y="11068"/>
                  <a:pt x="6400800" y="14224"/>
                </a:cubicBezTo>
                <a:cubicBezTo>
                  <a:pt x="6247506" y="-16467"/>
                  <a:pt x="6004705" y="62952"/>
                  <a:pt x="5760720" y="14224"/>
                </a:cubicBezTo>
                <a:cubicBezTo>
                  <a:pt x="5502213" y="20734"/>
                  <a:pt x="5248129" y="36109"/>
                  <a:pt x="5056632" y="14224"/>
                </a:cubicBezTo>
                <a:cubicBezTo>
                  <a:pt x="4866032" y="-2639"/>
                  <a:pt x="4759270" y="13178"/>
                  <a:pt x="4480560" y="14224"/>
                </a:cubicBezTo>
                <a:cubicBezTo>
                  <a:pt x="4204646" y="41272"/>
                  <a:pt x="4171679" y="17680"/>
                  <a:pt x="3904488" y="14224"/>
                </a:cubicBezTo>
                <a:cubicBezTo>
                  <a:pt x="3621589" y="54900"/>
                  <a:pt x="3337533" y="125"/>
                  <a:pt x="3136392" y="14224"/>
                </a:cubicBezTo>
                <a:cubicBezTo>
                  <a:pt x="2931029" y="2156"/>
                  <a:pt x="2778270" y="-39002"/>
                  <a:pt x="2624328" y="14224"/>
                </a:cubicBezTo>
                <a:cubicBezTo>
                  <a:pt x="2504615" y="59512"/>
                  <a:pt x="2251018" y="-2002"/>
                  <a:pt x="1920240" y="14224"/>
                </a:cubicBezTo>
                <a:cubicBezTo>
                  <a:pt x="1581245" y="23649"/>
                  <a:pt x="1584130" y="4269"/>
                  <a:pt x="1472184" y="14224"/>
                </a:cubicBezTo>
                <a:cubicBezTo>
                  <a:pt x="1352904" y="17314"/>
                  <a:pt x="1135058" y="65856"/>
                  <a:pt x="832104" y="14224"/>
                </a:cubicBezTo>
                <a:cubicBezTo>
                  <a:pt x="570165" y="27832"/>
                  <a:pt x="284727" y="66193"/>
                  <a:pt x="0" y="14224"/>
                </a:cubicBezTo>
                <a:cubicBezTo>
                  <a:pt x="-261" y="7826"/>
                  <a:pt x="75" y="3307"/>
                  <a:pt x="0" y="0"/>
                </a:cubicBezTo>
                <a:close/>
              </a:path>
              <a:path w="6400800" h="14224" fill="none" stroke="0" extrusionOk="0">
                <a:moveTo>
                  <a:pt x="0" y="0"/>
                </a:moveTo>
                <a:cubicBezTo>
                  <a:pt x="96363" y="18731"/>
                  <a:pt x="323437" y="-12675"/>
                  <a:pt x="640080" y="0"/>
                </a:cubicBezTo>
                <a:cubicBezTo>
                  <a:pt x="934186" y="2318"/>
                  <a:pt x="1104505" y="24222"/>
                  <a:pt x="1344168" y="0"/>
                </a:cubicBezTo>
                <a:cubicBezTo>
                  <a:pt x="1596727" y="-30779"/>
                  <a:pt x="1721501" y="1546"/>
                  <a:pt x="1920240" y="0"/>
                </a:cubicBezTo>
                <a:cubicBezTo>
                  <a:pt x="2116965" y="17272"/>
                  <a:pt x="2342220" y="8619"/>
                  <a:pt x="2432304" y="0"/>
                </a:cubicBezTo>
                <a:cubicBezTo>
                  <a:pt x="2563094" y="11930"/>
                  <a:pt x="2814102" y="-3488"/>
                  <a:pt x="2944368" y="0"/>
                </a:cubicBezTo>
                <a:cubicBezTo>
                  <a:pt x="3065857" y="-42598"/>
                  <a:pt x="3230851" y="19663"/>
                  <a:pt x="3392424" y="0"/>
                </a:cubicBezTo>
                <a:cubicBezTo>
                  <a:pt x="3580079" y="22377"/>
                  <a:pt x="3907407" y="-8867"/>
                  <a:pt x="4160520" y="0"/>
                </a:cubicBezTo>
                <a:cubicBezTo>
                  <a:pt x="4369574" y="-18490"/>
                  <a:pt x="4629326" y="-55842"/>
                  <a:pt x="4928616" y="0"/>
                </a:cubicBezTo>
                <a:cubicBezTo>
                  <a:pt x="5260574" y="-14816"/>
                  <a:pt x="5486787" y="-46221"/>
                  <a:pt x="5696712" y="0"/>
                </a:cubicBezTo>
                <a:cubicBezTo>
                  <a:pt x="5886053" y="6248"/>
                  <a:pt x="6258544" y="2796"/>
                  <a:pt x="6400800" y="0"/>
                </a:cubicBezTo>
                <a:cubicBezTo>
                  <a:pt x="6401544" y="5281"/>
                  <a:pt x="6400178" y="11051"/>
                  <a:pt x="6400800" y="14224"/>
                </a:cubicBezTo>
                <a:cubicBezTo>
                  <a:pt x="6116578" y="-15443"/>
                  <a:pt x="6038378" y="43088"/>
                  <a:pt x="5760720" y="14224"/>
                </a:cubicBezTo>
                <a:cubicBezTo>
                  <a:pt x="5456997" y="2564"/>
                  <a:pt x="5268195" y="44470"/>
                  <a:pt x="5056632" y="14224"/>
                </a:cubicBezTo>
                <a:cubicBezTo>
                  <a:pt x="4853767" y="-20207"/>
                  <a:pt x="4778249" y="20665"/>
                  <a:pt x="4608576" y="14224"/>
                </a:cubicBezTo>
                <a:cubicBezTo>
                  <a:pt x="4435066" y="-9935"/>
                  <a:pt x="4347364" y="12237"/>
                  <a:pt x="4160520" y="14224"/>
                </a:cubicBezTo>
                <a:cubicBezTo>
                  <a:pt x="3975534" y="-12624"/>
                  <a:pt x="3856992" y="20675"/>
                  <a:pt x="3712464" y="14224"/>
                </a:cubicBezTo>
                <a:cubicBezTo>
                  <a:pt x="3544544" y="33799"/>
                  <a:pt x="3304037" y="-35968"/>
                  <a:pt x="3200400" y="14224"/>
                </a:cubicBezTo>
                <a:cubicBezTo>
                  <a:pt x="3055030" y="60598"/>
                  <a:pt x="2897583" y="-7598"/>
                  <a:pt x="2688336" y="14224"/>
                </a:cubicBezTo>
                <a:cubicBezTo>
                  <a:pt x="2477500" y="-26476"/>
                  <a:pt x="2300804" y="3358"/>
                  <a:pt x="2176272" y="14224"/>
                </a:cubicBezTo>
                <a:cubicBezTo>
                  <a:pt x="2031818" y="-11738"/>
                  <a:pt x="1846367" y="-13605"/>
                  <a:pt x="1664208" y="14224"/>
                </a:cubicBezTo>
                <a:cubicBezTo>
                  <a:pt x="1490146" y="15752"/>
                  <a:pt x="1271806" y="-7530"/>
                  <a:pt x="1152144" y="14224"/>
                </a:cubicBezTo>
                <a:cubicBezTo>
                  <a:pt x="1068090" y="-21036"/>
                  <a:pt x="303119" y="38744"/>
                  <a:pt x="0" y="14224"/>
                </a:cubicBezTo>
                <a:cubicBezTo>
                  <a:pt x="525" y="8503"/>
                  <a:pt x="-974" y="6444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6400800"/>
                      <a:gd name="connsiteY0" fmla="*/ 0 h 14224"/>
                      <a:gd name="connsiteX1" fmla="*/ 640080 w 6400800"/>
                      <a:gd name="connsiteY1" fmla="*/ 0 h 14224"/>
                      <a:gd name="connsiteX2" fmla="*/ 1344168 w 6400800"/>
                      <a:gd name="connsiteY2" fmla="*/ 0 h 14224"/>
                      <a:gd name="connsiteX3" fmla="*/ 1920240 w 6400800"/>
                      <a:gd name="connsiteY3" fmla="*/ 0 h 14224"/>
                      <a:gd name="connsiteX4" fmla="*/ 2432304 w 6400800"/>
                      <a:gd name="connsiteY4" fmla="*/ 0 h 14224"/>
                      <a:gd name="connsiteX5" fmla="*/ 2944368 w 6400800"/>
                      <a:gd name="connsiteY5" fmla="*/ 0 h 14224"/>
                      <a:gd name="connsiteX6" fmla="*/ 3392424 w 6400800"/>
                      <a:gd name="connsiteY6" fmla="*/ 0 h 14224"/>
                      <a:gd name="connsiteX7" fmla="*/ 4160520 w 6400800"/>
                      <a:gd name="connsiteY7" fmla="*/ 0 h 14224"/>
                      <a:gd name="connsiteX8" fmla="*/ 4928616 w 6400800"/>
                      <a:gd name="connsiteY8" fmla="*/ 0 h 14224"/>
                      <a:gd name="connsiteX9" fmla="*/ 5696712 w 6400800"/>
                      <a:gd name="connsiteY9" fmla="*/ 0 h 14224"/>
                      <a:gd name="connsiteX10" fmla="*/ 6400800 w 6400800"/>
                      <a:gd name="connsiteY10" fmla="*/ 0 h 14224"/>
                      <a:gd name="connsiteX11" fmla="*/ 6400800 w 6400800"/>
                      <a:gd name="connsiteY11" fmla="*/ 14224 h 14224"/>
                      <a:gd name="connsiteX12" fmla="*/ 5760720 w 6400800"/>
                      <a:gd name="connsiteY12" fmla="*/ 14224 h 14224"/>
                      <a:gd name="connsiteX13" fmla="*/ 5056632 w 6400800"/>
                      <a:gd name="connsiteY13" fmla="*/ 14224 h 14224"/>
                      <a:gd name="connsiteX14" fmla="*/ 4608576 w 6400800"/>
                      <a:gd name="connsiteY14" fmla="*/ 14224 h 14224"/>
                      <a:gd name="connsiteX15" fmla="*/ 4160520 w 6400800"/>
                      <a:gd name="connsiteY15" fmla="*/ 14224 h 14224"/>
                      <a:gd name="connsiteX16" fmla="*/ 3712464 w 6400800"/>
                      <a:gd name="connsiteY16" fmla="*/ 14224 h 14224"/>
                      <a:gd name="connsiteX17" fmla="*/ 3200400 w 6400800"/>
                      <a:gd name="connsiteY17" fmla="*/ 14224 h 14224"/>
                      <a:gd name="connsiteX18" fmla="*/ 2688336 w 6400800"/>
                      <a:gd name="connsiteY18" fmla="*/ 14224 h 14224"/>
                      <a:gd name="connsiteX19" fmla="*/ 2176272 w 6400800"/>
                      <a:gd name="connsiteY19" fmla="*/ 14224 h 14224"/>
                      <a:gd name="connsiteX20" fmla="*/ 1664208 w 6400800"/>
                      <a:gd name="connsiteY20" fmla="*/ 14224 h 14224"/>
                      <a:gd name="connsiteX21" fmla="*/ 1152144 w 6400800"/>
                      <a:gd name="connsiteY21" fmla="*/ 14224 h 14224"/>
                      <a:gd name="connsiteX22" fmla="*/ 0 w 6400800"/>
                      <a:gd name="connsiteY22" fmla="*/ 14224 h 14224"/>
                      <a:gd name="connsiteX23" fmla="*/ 0 w 6400800"/>
                      <a:gd name="connsiteY23" fmla="*/ 0 h 14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6400800" h="14224" fill="none" extrusionOk="0">
                        <a:moveTo>
                          <a:pt x="0" y="0"/>
                        </a:moveTo>
                        <a:cubicBezTo>
                          <a:pt x="137852" y="-350"/>
                          <a:pt x="331367" y="-3516"/>
                          <a:pt x="640080" y="0"/>
                        </a:cubicBezTo>
                        <a:cubicBezTo>
                          <a:pt x="948793" y="3516"/>
                          <a:pt x="1109413" y="21507"/>
                          <a:pt x="1344168" y="0"/>
                        </a:cubicBezTo>
                        <a:cubicBezTo>
                          <a:pt x="1578923" y="-21507"/>
                          <a:pt x="1737121" y="-6476"/>
                          <a:pt x="1920240" y="0"/>
                        </a:cubicBezTo>
                        <a:cubicBezTo>
                          <a:pt x="2103359" y="6476"/>
                          <a:pt x="2328371" y="1399"/>
                          <a:pt x="2432304" y="0"/>
                        </a:cubicBezTo>
                        <a:cubicBezTo>
                          <a:pt x="2536237" y="-1399"/>
                          <a:pt x="2815694" y="22499"/>
                          <a:pt x="2944368" y="0"/>
                        </a:cubicBezTo>
                        <a:cubicBezTo>
                          <a:pt x="3073042" y="-22499"/>
                          <a:pt x="3248198" y="-11438"/>
                          <a:pt x="3392424" y="0"/>
                        </a:cubicBezTo>
                        <a:cubicBezTo>
                          <a:pt x="3536650" y="11438"/>
                          <a:pt x="3941516" y="1470"/>
                          <a:pt x="4160520" y="0"/>
                        </a:cubicBezTo>
                        <a:cubicBezTo>
                          <a:pt x="4379524" y="-1470"/>
                          <a:pt x="4615053" y="-15030"/>
                          <a:pt x="4928616" y="0"/>
                        </a:cubicBezTo>
                        <a:cubicBezTo>
                          <a:pt x="5242179" y="15030"/>
                          <a:pt x="5503824" y="-32861"/>
                          <a:pt x="5696712" y="0"/>
                        </a:cubicBezTo>
                        <a:cubicBezTo>
                          <a:pt x="5889600" y="32861"/>
                          <a:pt x="6218073" y="13993"/>
                          <a:pt x="6400800" y="0"/>
                        </a:cubicBezTo>
                        <a:cubicBezTo>
                          <a:pt x="6401073" y="4993"/>
                          <a:pt x="6400296" y="11083"/>
                          <a:pt x="6400800" y="14224"/>
                        </a:cubicBezTo>
                        <a:cubicBezTo>
                          <a:pt x="6102291" y="-15113"/>
                          <a:pt x="6046182" y="30962"/>
                          <a:pt x="5760720" y="14224"/>
                        </a:cubicBezTo>
                        <a:cubicBezTo>
                          <a:pt x="5475258" y="-2514"/>
                          <a:pt x="5262727" y="30205"/>
                          <a:pt x="5056632" y="14224"/>
                        </a:cubicBezTo>
                        <a:cubicBezTo>
                          <a:pt x="4850537" y="-1757"/>
                          <a:pt x="4777184" y="27063"/>
                          <a:pt x="4608576" y="14224"/>
                        </a:cubicBezTo>
                        <a:cubicBezTo>
                          <a:pt x="4439968" y="1385"/>
                          <a:pt x="4344122" y="27140"/>
                          <a:pt x="4160520" y="14224"/>
                        </a:cubicBezTo>
                        <a:cubicBezTo>
                          <a:pt x="3976918" y="1308"/>
                          <a:pt x="3868791" y="17674"/>
                          <a:pt x="3712464" y="14224"/>
                        </a:cubicBezTo>
                        <a:cubicBezTo>
                          <a:pt x="3556137" y="10774"/>
                          <a:pt x="3312238" y="-9053"/>
                          <a:pt x="3200400" y="14224"/>
                        </a:cubicBezTo>
                        <a:cubicBezTo>
                          <a:pt x="3088562" y="37501"/>
                          <a:pt x="2886409" y="26063"/>
                          <a:pt x="2688336" y="14224"/>
                        </a:cubicBezTo>
                        <a:cubicBezTo>
                          <a:pt x="2490263" y="2385"/>
                          <a:pt x="2308174" y="18332"/>
                          <a:pt x="2176272" y="14224"/>
                        </a:cubicBezTo>
                        <a:cubicBezTo>
                          <a:pt x="2044370" y="10116"/>
                          <a:pt x="1860208" y="1834"/>
                          <a:pt x="1664208" y="14224"/>
                        </a:cubicBezTo>
                        <a:cubicBezTo>
                          <a:pt x="1468208" y="26614"/>
                          <a:pt x="1269871" y="10263"/>
                          <a:pt x="1152144" y="14224"/>
                        </a:cubicBezTo>
                        <a:cubicBezTo>
                          <a:pt x="1034417" y="18185"/>
                          <a:pt x="295012" y="20125"/>
                          <a:pt x="0" y="14224"/>
                        </a:cubicBezTo>
                        <a:cubicBezTo>
                          <a:pt x="381" y="9065"/>
                          <a:pt x="-678" y="6386"/>
                          <a:pt x="0" y="0"/>
                        </a:cubicBezTo>
                        <a:close/>
                      </a:path>
                      <a:path w="6400800" h="14224" stroke="0" extrusionOk="0">
                        <a:moveTo>
                          <a:pt x="0" y="0"/>
                        </a:moveTo>
                        <a:cubicBezTo>
                          <a:pt x="125460" y="23931"/>
                          <a:pt x="287378" y="21343"/>
                          <a:pt x="512064" y="0"/>
                        </a:cubicBezTo>
                        <a:cubicBezTo>
                          <a:pt x="736750" y="-21343"/>
                          <a:pt x="757944" y="-5380"/>
                          <a:pt x="960120" y="0"/>
                        </a:cubicBezTo>
                        <a:cubicBezTo>
                          <a:pt x="1162296" y="5380"/>
                          <a:pt x="1228963" y="-6880"/>
                          <a:pt x="1472184" y="0"/>
                        </a:cubicBezTo>
                        <a:cubicBezTo>
                          <a:pt x="1715405" y="6880"/>
                          <a:pt x="1976569" y="-26417"/>
                          <a:pt x="2112264" y="0"/>
                        </a:cubicBezTo>
                        <a:cubicBezTo>
                          <a:pt x="2247959" y="26417"/>
                          <a:pt x="2635689" y="25804"/>
                          <a:pt x="2816352" y="0"/>
                        </a:cubicBezTo>
                        <a:cubicBezTo>
                          <a:pt x="2997015" y="-25804"/>
                          <a:pt x="3355420" y="25940"/>
                          <a:pt x="3584448" y="0"/>
                        </a:cubicBezTo>
                        <a:cubicBezTo>
                          <a:pt x="3813476" y="-25940"/>
                          <a:pt x="4046434" y="-16557"/>
                          <a:pt x="4352544" y="0"/>
                        </a:cubicBezTo>
                        <a:cubicBezTo>
                          <a:pt x="4658654" y="16557"/>
                          <a:pt x="4793099" y="-11889"/>
                          <a:pt x="4928616" y="0"/>
                        </a:cubicBezTo>
                        <a:cubicBezTo>
                          <a:pt x="5064133" y="11889"/>
                          <a:pt x="5448811" y="-25014"/>
                          <a:pt x="5632704" y="0"/>
                        </a:cubicBezTo>
                        <a:cubicBezTo>
                          <a:pt x="5816597" y="25014"/>
                          <a:pt x="6166676" y="-26997"/>
                          <a:pt x="6400800" y="0"/>
                        </a:cubicBezTo>
                        <a:cubicBezTo>
                          <a:pt x="6400150" y="6759"/>
                          <a:pt x="6400219" y="10999"/>
                          <a:pt x="6400800" y="14224"/>
                        </a:cubicBezTo>
                        <a:cubicBezTo>
                          <a:pt x="6238128" y="19060"/>
                          <a:pt x="6021971" y="12566"/>
                          <a:pt x="5760720" y="14224"/>
                        </a:cubicBezTo>
                        <a:cubicBezTo>
                          <a:pt x="5499469" y="15882"/>
                          <a:pt x="5250260" y="46986"/>
                          <a:pt x="5056632" y="14224"/>
                        </a:cubicBezTo>
                        <a:cubicBezTo>
                          <a:pt x="4863004" y="-18538"/>
                          <a:pt x="4761934" y="-8274"/>
                          <a:pt x="4480560" y="14224"/>
                        </a:cubicBezTo>
                        <a:cubicBezTo>
                          <a:pt x="4199186" y="36722"/>
                          <a:pt x="4164325" y="15071"/>
                          <a:pt x="3904488" y="14224"/>
                        </a:cubicBezTo>
                        <a:cubicBezTo>
                          <a:pt x="3644651" y="13377"/>
                          <a:pt x="3330710" y="38147"/>
                          <a:pt x="3136392" y="14224"/>
                        </a:cubicBezTo>
                        <a:cubicBezTo>
                          <a:pt x="2942074" y="-9699"/>
                          <a:pt x="2781889" y="-8149"/>
                          <a:pt x="2624328" y="14224"/>
                        </a:cubicBezTo>
                        <a:cubicBezTo>
                          <a:pt x="2466767" y="36597"/>
                          <a:pt x="2261629" y="2654"/>
                          <a:pt x="1920240" y="14224"/>
                        </a:cubicBezTo>
                        <a:cubicBezTo>
                          <a:pt x="1578851" y="25794"/>
                          <a:pt x="1584258" y="2327"/>
                          <a:pt x="1472184" y="14224"/>
                        </a:cubicBezTo>
                        <a:cubicBezTo>
                          <a:pt x="1360110" y="26121"/>
                          <a:pt x="1086189" y="31685"/>
                          <a:pt x="832104" y="14224"/>
                        </a:cubicBezTo>
                        <a:cubicBezTo>
                          <a:pt x="578019" y="-3237"/>
                          <a:pt x="251736" y="21455"/>
                          <a:pt x="0" y="14224"/>
                        </a:cubicBezTo>
                        <a:cubicBezTo>
                          <a:pt x="-574" y="8489"/>
                          <a:pt x="-69" y="323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bject 2"/>
          <p:cNvSpPr txBox="1"/>
          <p:nvPr/>
        </p:nvSpPr>
        <p:spPr>
          <a:xfrm>
            <a:off x="333954" y="1611023"/>
            <a:ext cx="3916238" cy="32038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8965" indent="-228600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</a:pPr>
            <a:r>
              <a:rPr lang="en-US" sz="1200" b="1" spc="-4"/>
              <a:t>2.1.</a:t>
            </a:r>
            <a:r>
              <a:rPr lang="en-US" sz="1200" b="1" spc="-7"/>
              <a:t> </a:t>
            </a:r>
            <a:r>
              <a:rPr lang="en-US" sz="1200" b="1" spc="-4"/>
              <a:t>Um</a:t>
            </a:r>
            <a:r>
              <a:rPr lang="en-US" sz="1200" b="1"/>
              <a:t> </a:t>
            </a:r>
            <a:r>
              <a:rPr lang="en-US" sz="1200" b="1" spc="-4"/>
              <a:t>conhecimento além</a:t>
            </a:r>
            <a:r>
              <a:rPr lang="en-US" sz="1200" b="1"/>
              <a:t> </a:t>
            </a:r>
            <a:r>
              <a:rPr lang="en-US" sz="1200" b="1" spc="-4"/>
              <a:t>do</a:t>
            </a:r>
            <a:r>
              <a:rPr lang="en-US" sz="1200" b="1" spc="-7"/>
              <a:t> </a:t>
            </a:r>
            <a:r>
              <a:rPr lang="en-US" sz="1200" b="1" spc="-4"/>
              <a:t>aspecto intelectual.</a:t>
            </a:r>
            <a:endParaRPr lang="en-US" sz="1200"/>
          </a:p>
          <a:p>
            <a:pPr marL="8965" marR="3586" indent="-228600">
              <a:lnSpc>
                <a:spcPct val="90000"/>
              </a:lnSpc>
              <a:spcBef>
                <a:spcPts val="494"/>
              </a:spcBef>
              <a:buFont typeface="Arial" panose="020B0604020202020204" pitchFamily="34" charset="0"/>
              <a:buChar char="•"/>
            </a:pPr>
            <a:r>
              <a:rPr lang="en-US" sz="1200"/>
              <a:t>O </a:t>
            </a:r>
            <a:r>
              <a:rPr lang="en-US" sz="1200" spc="-4"/>
              <a:t>termo </a:t>
            </a:r>
            <a:r>
              <a:rPr lang="en-US" sz="1200"/>
              <a:t>“conhecer” </a:t>
            </a:r>
            <a:r>
              <a:rPr lang="en-US" sz="1200" spc="-4"/>
              <a:t>nas Sagradas Escrituras </a:t>
            </a:r>
            <a:r>
              <a:rPr lang="en-US" sz="1200"/>
              <a:t>muitas vezes </a:t>
            </a:r>
            <a:r>
              <a:rPr lang="en-US" sz="1200" spc="-4"/>
              <a:t>tem um </a:t>
            </a:r>
            <a:r>
              <a:rPr lang="en-US" sz="1200"/>
              <a:t> sentido </a:t>
            </a:r>
            <a:r>
              <a:rPr lang="en-US" sz="1200" spc="-4"/>
              <a:t>que </a:t>
            </a:r>
            <a:r>
              <a:rPr lang="en-US" sz="1200"/>
              <a:t>vai </a:t>
            </a:r>
            <a:r>
              <a:rPr lang="en-US" sz="1200" spc="-4"/>
              <a:t>além de </a:t>
            </a:r>
            <a:r>
              <a:rPr lang="en-US" sz="1200"/>
              <a:t>simplesmente </a:t>
            </a:r>
            <a:r>
              <a:rPr lang="en-US" sz="1200" spc="-4"/>
              <a:t>ter </a:t>
            </a:r>
            <a:r>
              <a:rPr lang="en-US" sz="1200"/>
              <a:t>conhecimento </a:t>
            </a:r>
            <a:r>
              <a:rPr lang="en-US" sz="1200" spc="-4"/>
              <a:t>intelectual de </a:t>
            </a:r>
            <a:r>
              <a:rPr lang="en-US" sz="1200"/>
              <a:t> </a:t>
            </a:r>
            <a:r>
              <a:rPr lang="en-US" sz="1200" spc="-4"/>
              <a:t>algo</a:t>
            </a:r>
            <a:r>
              <a:rPr lang="en-US" sz="1200"/>
              <a:t> </a:t>
            </a:r>
            <a:r>
              <a:rPr lang="en-US" sz="1200" spc="-4"/>
              <a:t>ou de alguém [Os 6.3].</a:t>
            </a:r>
            <a:endParaRPr lang="en-US" sz="1200"/>
          </a:p>
          <a:p>
            <a:pPr marL="8965" marR="6724" indent="-228600">
              <a:lnSpc>
                <a:spcPct val="90000"/>
              </a:lnSpc>
              <a:spcBef>
                <a:spcPts val="494"/>
              </a:spcBef>
              <a:buFont typeface="Arial" panose="020B0604020202020204" pitchFamily="34" charset="0"/>
              <a:buChar char="•"/>
            </a:pPr>
            <a:r>
              <a:rPr lang="en-US" sz="1200" spc="-4"/>
              <a:t>Conforme os fiéis </a:t>
            </a:r>
            <a:r>
              <a:rPr lang="en-US" sz="1200"/>
              <a:t>chegam a conhecer melhor o </a:t>
            </a:r>
            <a:r>
              <a:rPr lang="en-US" sz="1200" spc="-14"/>
              <a:t>Senhor, </a:t>
            </a:r>
            <a:r>
              <a:rPr lang="en-US" sz="1200" spc="-4"/>
              <a:t>Ele </a:t>
            </a:r>
            <a:r>
              <a:rPr lang="en-US" sz="1200"/>
              <a:t>vem como </a:t>
            </a:r>
            <a:r>
              <a:rPr lang="en-US" sz="1200" spc="-346"/>
              <a:t> </a:t>
            </a:r>
            <a:r>
              <a:rPr lang="en-US" sz="1200"/>
              <a:t>a</a:t>
            </a:r>
            <a:r>
              <a:rPr lang="en-US" sz="1200" spc="-7"/>
              <a:t> </a:t>
            </a:r>
            <a:r>
              <a:rPr lang="en-US" sz="1200"/>
              <a:t>chuva, </a:t>
            </a:r>
            <a:r>
              <a:rPr lang="en-US" sz="1200" spc="-4"/>
              <a:t>trazendo</a:t>
            </a:r>
            <a:r>
              <a:rPr lang="en-US" sz="1200" spc="-7"/>
              <a:t> </a:t>
            </a:r>
            <a:r>
              <a:rPr lang="en-US" sz="1200"/>
              <a:t>mais</a:t>
            </a:r>
            <a:r>
              <a:rPr lang="en-US" sz="1200" spc="-4"/>
              <a:t> </a:t>
            </a:r>
            <a:r>
              <a:rPr lang="en-US" sz="1200"/>
              <a:t>vida</a:t>
            </a:r>
            <a:r>
              <a:rPr lang="en-US" sz="1200" spc="-7"/>
              <a:t> </a:t>
            </a:r>
            <a:r>
              <a:rPr lang="en-US" sz="1200"/>
              <a:t>e</a:t>
            </a:r>
            <a:r>
              <a:rPr lang="en-US" sz="1200" spc="-7"/>
              <a:t> </a:t>
            </a:r>
            <a:r>
              <a:rPr lang="en-US" sz="1200" spc="-4"/>
              <a:t>bênçãos</a:t>
            </a:r>
            <a:r>
              <a:rPr lang="en-US" sz="1200" spc="4"/>
              <a:t> </a:t>
            </a:r>
            <a:r>
              <a:rPr lang="en-US" sz="1200" spc="-4"/>
              <a:t>espirituais</a:t>
            </a:r>
            <a:r>
              <a:rPr lang="en-US" sz="1200" spc="-7"/>
              <a:t> </a:t>
            </a:r>
            <a:r>
              <a:rPr lang="en-US" sz="1200"/>
              <a:t>a</a:t>
            </a:r>
            <a:r>
              <a:rPr lang="en-US" sz="1200" spc="-7"/>
              <a:t> </a:t>
            </a:r>
            <a:r>
              <a:rPr lang="en-US" sz="1200" spc="-4"/>
              <a:t>Seu</a:t>
            </a:r>
            <a:r>
              <a:rPr lang="en-US" sz="1200" spc="-7"/>
              <a:t> </a:t>
            </a:r>
            <a:r>
              <a:rPr lang="en-US" sz="1200" spc="-4"/>
              <a:t>povo.</a:t>
            </a:r>
            <a:endParaRPr lang="en-US" sz="1200"/>
          </a:p>
          <a:p>
            <a:pPr marL="8965" marR="5379" indent="-228600">
              <a:lnSpc>
                <a:spcPct val="90000"/>
              </a:lnSpc>
              <a:spcBef>
                <a:spcPts val="494"/>
              </a:spcBef>
              <a:buFont typeface="Arial" panose="020B0604020202020204" pitchFamily="34" charset="0"/>
              <a:buChar char="•"/>
            </a:pPr>
            <a:r>
              <a:rPr lang="en-US" sz="1200" spc="-4"/>
              <a:t>Conhecer</a:t>
            </a:r>
            <a:r>
              <a:rPr lang="en-US" sz="1200"/>
              <a:t> </a:t>
            </a:r>
            <a:r>
              <a:rPr lang="en-US" sz="1200" spc="-4"/>
              <a:t>os</a:t>
            </a:r>
            <a:r>
              <a:rPr lang="en-US" sz="1200"/>
              <a:t> mistérios </a:t>
            </a:r>
            <a:r>
              <a:rPr lang="en-US" sz="1200" spc="-4"/>
              <a:t>de</a:t>
            </a:r>
            <a:r>
              <a:rPr lang="en-US" sz="1200"/>
              <a:t> </a:t>
            </a:r>
            <a:r>
              <a:rPr lang="en-US" sz="1200" spc="-4"/>
              <a:t>Deus</a:t>
            </a:r>
            <a:r>
              <a:rPr lang="en-US" sz="1200"/>
              <a:t> </a:t>
            </a:r>
            <a:r>
              <a:rPr lang="en-US" sz="1200" spc="-4"/>
              <a:t>não </a:t>
            </a:r>
            <a:r>
              <a:rPr lang="en-US" sz="1200"/>
              <a:t>são </a:t>
            </a:r>
            <a:r>
              <a:rPr lang="en-US" sz="1200" spc="-4"/>
              <a:t>aprendidos</a:t>
            </a:r>
            <a:r>
              <a:rPr lang="en-US" sz="1200" spc="346"/>
              <a:t> </a:t>
            </a:r>
            <a:r>
              <a:rPr lang="en-US" sz="1200" spc="-4"/>
              <a:t>exclusivamente </a:t>
            </a:r>
            <a:r>
              <a:rPr lang="en-US" sz="1200" spc="-346"/>
              <a:t> </a:t>
            </a:r>
            <a:r>
              <a:rPr lang="en-US" sz="1200" spc="-4"/>
              <a:t>em</a:t>
            </a:r>
            <a:r>
              <a:rPr lang="en-US" sz="1200"/>
              <a:t> cadeira</a:t>
            </a:r>
            <a:r>
              <a:rPr lang="en-US" sz="1200" spc="4"/>
              <a:t> </a:t>
            </a:r>
            <a:r>
              <a:rPr lang="en-US" sz="1200" spc="-4"/>
              <a:t>de</a:t>
            </a:r>
            <a:r>
              <a:rPr lang="en-US" sz="1200"/>
              <a:t> </a:t>
            </a:r>
            <a:r>
              <a:rPr lang="en-US" sz="1200" spc="-4"/>
              <a:t>faculdade</a:t>
            </a:r>
            <a:r>
              <a:rPr lang="en-US" sz="1200"/>
              <a:t> </a:t>
            </a:r>
            <a:r>
              <a:rPr lang="en-US" sz="1200" spc="-4"/>
              <a:t>teológica,</a:t>
            </a:r>
            <a:r>
              <a:rPr lang="en-US" sz="1200"/>
              <a:t> mas</a:t>
            </a:r>
            <a:r>
              <a:rPr lang="en-US" sz="1200" spc="4"/>
              <a:t> </a:t>
            </a:r>
            <a:r>
              <a:rPr lang="en-US" sz="1200"/>
              <a:t>é</a:t>
            </a:r>
            <a:r>
              <a:rPr lang="en-US" sz="1200" spc="4"/>
              <a:t> </a:t>
            </a:r>
            <a:r>
              <a:rPr lang="en-US" sz="1200" spc="-4"/>
              <a:t>para</a:t>
            </a:r>
            <a:r>
              <a:rPr lang="en-US" sz="1200"/>
              <a:t> </a:t>
            </a:r>
            <a:r>
              <a:rPr lang="en-US" sz="1200" spc="-4"/>
              <a:t>aqueles</a:t>
            </a:r>
            <a:r>
              <a:rPr lang="en-US" sz="1200"/>
              <a:t> </a:t>
            </a:r>
            <a:r>
              <a:rPr lang="en-US" sz="1200" spc="-4"/>
              <a:t>que</a:t>
            </a:r>
            <a:r>
              <a:rPr lang="en-US" sz="1200"/>
              <a:t> </a:t>
            </a:r>
            <a:r>
              <a:rPr lang="en-US" sz="1200" spc="-4"/>
              <a:t>têm </a:t>
            </a:r>
            <a:r>
              <a:rPr lang="en-US" sz="1200"/>
              <a:t> comunhão com</a:t>
            </a:r>
            <a:r>
              <a:rPr lang="en-US" sz="1200" spc="-4"/>
              <a:t> Ele.</a:t>
            </a:r>
            <a:endParaRPr lang="en-US" sz="1200"/>
          </a:p>
          <a:p>
            <a:pPr marL="8965" marR="8965" indent="-228600">
              <a:lnSpc>
                <a:spcPct val="90000"/>
              </a:lnSpc>
              <a:spcBef>
                <a:spcPts val="491"/>
              </a:spcBef>
              <a:buFont typeface="Arial" panose="020B0604020202020204" pitchFamily="34" charset="0"/>
              <a:buChar char="•"/>
            </a:pPr>
            <a:r>
              <a:rPr lang="en-US" sz="1200" spc="-4"/>
              <a:t>Deus </a:t>
            </a:r>
            <a:r>
              <a:rPr lang="en-US" sz="1200"/>
              <a:t>se revela </a:t>
            </a:r>
            <a:r>
              <a:rPr lang="en-US" sz="1200" spc="-4"/>
              <a:t>de forma diferenciada para quem tem intimidade </a:t>
            </a:r>
            <a:r>
              <a:rPr lang="en-US" sz="1200"/>
              <a:t>com </a:t>
            </a:r>
            <a:r>
              <a:rPr lang="en-US" sz="1200" spc="4"/>
              <a:t> </a:t>
            </a:r>
            <a:r>
              <a:rPr lang="en-US" sz="1200" spc="-4"/>
              <a:t>Ele.</a:t>
            </a:r>
            <a:r>
              <a:rPr lang="en-US" sz="1200" spc="138"/>
              <a:t> </a:t>
            </a:r>
            <a:r>
              <a:rPr lang="en-US" sz="1200" spc="-4"/>
              <a:t>Quem</a:t>
            </a:r>
            <a:r>
              <a:rPr lang="en-US" sz="1200" spc="141"/>
              <a:t> </a:t>
            </a:r>
            <a:r>
              <a:rPr lang="en-US" sz="1200" spc="-4"/>
              <a:t>tem</a:t>
            </a:r>
            <a:r>
              <a:rPr lang="en-US" sz="1200" spc="134"/>
              <a:t> </a:t>
            </a:r>
            <a:r>
              <a:rPr lang="en-US" sz="1200" spc="-4"/>
              <a:t>temor</a:t>
            </a:r>
            <a:r>
              <a:rPr lang="en-US" sz="1200" spc="141"/>
              <a:t> </a:t>
            </a:r>
            <a:r>
              <a:rPr lang="en-US" sz="1200"/>
              <a:t>a</a:t>
            </a:r>
            <a:r>
              <a:rPr lang="en-US" sz="1200" spc="131"/>
              <a:t> </a:t>
            </a:r>
            <a:r>
              <a:rPr lang="en-US" sz="1200" spc="-4"/>
              <a:t>Deus</a:t>
            </a:r>
            <a:r>
              <a:rPr lang="en-US" sz="1200" spc="141"/>
              <a:t> </a:t>
            </a:r>
            <a:r>
              <a:rPr lang="en-US" sz="1200"/>
              <a:t>é</a:t>
            </a:r>
            <a:r>
              <a:rPr lang="en-US" sz="1200" spc="127"/>
              <a:t> </a:t>
            </a:r>
            <a:r>
              <a:rPr lang="en-US" sz="1200"/>
              <a:t>contemplado</a:t>
            </a:r>
            <a:r>
              <a:rPr lang="en-US" sz="1200" spc="141"/>
              <a:t> </a:t>
            </a:r>
            <a:r>
              <a:rPr lang="en-US" sz="1200"/>
              <a:t>com</a:t>
            </a:r>
            <a:r>
              <a:rPr lang="en-US" sz="1200" spc="141"/>
              <a:t> </a:t>
            </a:r>
            <a:r>
              <a:rPr lang="en-US" sz="1200" spc="-4"/>
              <a:t>os</a:t>
            </a:r>
            <a:r>
              <a:rPr lang="en-US" sz="1200" spc="134"/>
              <a:t> </a:t>
            </a:r>
            <a:r>
              <a:rPr lang="en-US" sz="1200" spc="-4"/>
              <a:t>Seus</a:t>
            </a:r>
            <a:r>
              <a:rPr lang="en-US" sz="1200" spc="138"/>
              <a:t> </a:t>
            </a:r>
            <a:r>
              <a:rPr lang="en-US" sz="1200"/>
              <a:t>segredos </a:t>
            </a:r>
            <a:r>
              <a:rPr lang="en-US" sz="1200" spc="-346"/>
              <a:t> </a:t>
            </a:r>
            <a:r>
              <a:rPr lang="en-US" sz="1200" spc="-4"/>
              <a:t>[Sl</a:t>
            </a:r>
            <a:r>
              <a:rPr lang="en-US" sz="1200" spc="-7"/>
              <a:t> </a:t>
            </a:r>
            <a:r>
              <a:rPr lang="en-US" sz="1200" spc="-4"/>
              <a:t>25.14].</a:t>
            </a:r>
            <a:endParaRPr lang="en-US" sz="1200"/>
          </a:p>
          <a:p>
            <a:pPr marL="8965" marR="7172" indent="-228600">
              <a:lnSpc>
                <a:spcPct val="90000"/>
              </a:lnSpc>
              <a:spcBef>
                <a:spcPts val="494"/>
              </a:spcBef>
              <a:buFont typeface="Arial" panose="020B0604020202020204" pitchFamily="34" charset="0"/>
              <a:buChar char="•"/>
            </a:pPr>
            <a:r>
              <a:rPr lang="en-US" sz="1200" spc="-4"/>
              <a:t>Por</a:t>
            </a:r>
            <a:r>
              <a:rPr lang="en-US" sz="1200"/>
              <a:t> </a:t>
            </a:r>
            <a:r>
              <a:rPr lang="en-US" sz="1200" spc="-4"/>
              <a:t>isso</a:t>
            </a:r>
            <a:r>
              <a:rPr lang="en-US" sz="1200"/>
              <a:t> o</a:t>
            </a:r>
            <a:r>
              <a:rPr lang="en-US" sz="1200" spc="4"/>
              <a:t> </a:t>
            </a:r>
            <a:r>
              <a:rPr lang="en-US" sz="1200"/>
              <a:t>conhecimento</a:t>
            </a:r>
            <a:r>
              <a:rPr lang="en-US" sz="1200" spc="4"/>
              <a:t> </a:t>
            </a:r>
            <a:r>
              <a:rPr lang="en-US" sz="1200" spc="-4"/>
              <a:t>pessoal</a:t>
            </a:r>
            <a:r>
              <a:rPr lang="en-US" sz="1200"/>
              <a:t> </a:t>
            </a:r>
            <a:r>
              <a:rPr lang="en-US" sz="1200" spc="-4"/>
              <a:t>de</a:t>
            </a:r>
            <a:r>
              <a:rPr lang="en-US" sz="1200"/>
              <a:t> </a:t>
            </a:r>
            <a:r>
              <a:rPr lang="en-US" sz="1200" spc="-4"/>
              <a:t>Deus</a:t>
            </a:r>
            <a:r>
              <a:rPr lang="en-US" sz="1200"/>
              <a:t> vai</a:t>
            </a:r>
            <a:r>
              <a:rPr lang="en-US" sz="1200" spc="4"/>
              <a:t> </a:t>
            </a:r>
            <a:r>
              <a:rPr lang="en-US" sz="1200" spc="-4"/>
              <a:t>além</a:t>
            </a:r>
            <a:r>
              <a:rPr lang="en-US" sz="1200"/>
              <a:t> </a:t>
            </a:r>
            <a:r>
              <a:rPr lang="en-US" sz="1200" spc="-4"/>
              <a:t>do</a:t>
            </a:r>
            <a:r>
              <a:rPr lang="en-US" sz="1200"/>
              <a:t> </a:t>
            </a:r>
            <a:r>
              <a:rPr lang="en-US" sz="1200" spc="-4"/>
              <a:t>aspecto </a:t>
            </a:r>
            <a:r>
              <a:rPr lang="en-US" sz="1200"/>
              <a:t> </a:t>
            </a:r>
            <a:r>
              <a:rPr lang="en-US" sz="1200" spc="-4"/>
              <a:t>intelectual.</a:t>
            </a:r>
            <a:endParaRPr lang="en-US" sz="1200"/>
          </a:p>
        </p:txBody>
      </p:sp>
      <p:pic>
        <p:nvPicPr>
          <p:cNvPr id="6146" name="Picture 2" descr="Albert Einstein: Deveríamos tomar cuidado para não fazer do intelecto o  nosso deus; ele tem, naturalmente, músculos poderosos, mas nenhuma">
            <a:extLst>
              <a:ext uri="{FF2B5EF4-FFF2-40B4-BE49-F238E27FC236}">
                <a16:creationId xmlns:a16="http://schemas.microsoft.com/office/drawing/2014/main" id="{469F2229-E490-408E-8D77-E19B225723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93" r="-5" b="2114"/>
          <a:stretch/>
        </p:blipFill>
        <p:spPr bwMode="auto">
          <a:xfrm>
            <a:off x="4477467" y="1628648"/>
            <a:ext cx="2298954" cy="318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12000" cy="533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O CRISTÃO DEVE ANDAR DIGNO DE SUA VOCAÇÃO – Efésios 4:1 | Mission Venture  Ministries em Português">
            <a:extLst>
              <a:ext uri="{FF2B5EF4-FFF2-40B4-BE49-F238E27FC236}">
                <a16:creationId xmlns:a16="http://schemas.microsoft.com/office/drawing/2014/main" id="{B148E123-6507-4F86-B518-9884393CE2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9" t="9091" r="26247" b="2"/>
          <a:stretch/>
        </p:blipFill>
        <p:spPr bwMode="auto">
          <a:xfrm>
            <a:off x="2055368" y="10"/>
            <a:ext cx="5056632" cy="533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91350" cy="5334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79381" y="524510"/>
            <a:ext cx="56896" cy="3200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9809" y="1900484"/>
            <a:ext cx="1925574" cy="7112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16471" y="2114042"/>
            <a:ext cx="2006029" cy="24945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8965" indent="-228600">
              <a:lnSpc>
                <a:spcPct val="90000"/>
              </a:lnSpc>
              <a:spcBef>
                <a:spcPts val="71"/>
              </a:spcBef>
              <a:buFont typeface="Arial" panose="020B0604020202020204" pitchFamily="34" charset="0"/>
              <a:buChar char="•"/>
            </a:pPr>
            <a:r>
              <a:rPr lang="en-US" sz="1200" b="1" spc="-4"/>
              <a:t>2.2.</a:t>
            </a:r>
            <a:r>
              <a:rPr lang="en-US" sz="1200" b="1" spc="-11"/>
              <a:t> </a:t>
            </a:r>
            <a:r>
              <a:rPr lang="en-US" sz="1200" b="1"/>
              <a:t>O</a:t>
            </a:r>
            <a:r>
              <a:rPr lang="en-US" sz="1200" b="1" spc="-11"/>
              <a:t> </a:t>
            </a:r>
            <a:r>
              <a:rPr lang="en-US" sz="1200" b="1" spc="-4"/>
              <a:t>conhecimento</a:t>
            </a:r>
            <a:r>
              <a:rPr lang="en-US" sz="1200" b="1" spc="-11"/>
              <a:t> </a:t>
            </a:r>
            <a:r>
              <a:rPr lang="en-US" sz="1200" b="1" spc="-4"/>
              <a:t>para</a:t>
            </a:r>
            <a:r>
              <a:rPr lang="en-US" sz="1200" b="1" spc="-7"/>
              <a:t> </a:t>
            </a:r>
            <a:r>
              <a:rPr lang="en-US" sz="1200" b="1" spc="-4"/>
              <a:t>um</a:t>
            </a:r>
            <a:r>
              <a:rPr lang="en-US" sz="1200" b="1" spc="-11"/>
              <a:t> </a:t>
            </a:r>
            <a:r>
              <a:rPr lang="en-US" sz="1200" b="1" spc="-4"/>
              <a:t>andar</a:t>
            </a:r>
            <a:r>
              <a:rPr lang="en-US" sz="1200" b="1" spc="-7"/>
              <a:t> digno.</a:t>
            </a:r>
            <a:endParaRPr lang="en-US" sz="1200"/>
          </a:p>
        </p:txBody>
      </p:sp>
      <p:sp>
        <p:nvSpPr>
          <p:cNvPr id="3" name="object 3"/>
          <p:cNvSpPr txBox="1"/>
          <p:nvPr/>
        </p:nvSpPr>
        <p:spPr>
          <a:xfrm>
            <a:off x="1008088" y="1168922"/>
            <a:ext cx="5097616" cy="204619"/>
          </a:xfrm>
          <a:prstGeom prst="rect">
            <a:avLst/>
          </a:prstGeom>
        </p:spPr>
        <p:txBody>
          <a:bodyPr vert="horz" wrap="square" lIns="0" tIns="8965" rIns="0" bIns="0" rtlCol="0">
            <a:spAutoFit/>
          </a:bodyPr>
          <a:lstStyle/>
          <a:p>
            <a:pPr marL="8965">
              <a:spcBef>
                <a:spcPts val="71"/>
              </a:spcBef>
              <a:tabLst>
                <a:tab pos="254156" algn="l"/>
                <a:tab pos="1379255" algn="l"/>
                <a:tab pos="1678235" algn="l"/>
                <a:tab pos="2174892" algn="l"/>
                <a:tab pos="2384223" algn="l"/>
                <a:tab pos="2763888" algn="l"/>
                <a:tab pos="3252029" algn="l"/>
                <a:tab pos="4394161" algn="l"/>
                <a:tab pos="4908747" algn="l"/>
              </a:tabLst>
            </a:pPr>
            <a:r>
              <a:rPr sz="1271" dirty="0">
                <a:latin typeface="Arial"/>
                <a:cs typeface="Arial"/>
              </a:rPr>
              <a:t>O	conhecimento	</a:t>
            </a:r>
            <a:r>
              <a:rPr sz="1271" spc="-4" dirty="0">
                <a:latin typeface="Arial"/>
                <a:cs typeface="Arial"/>
              </a:rPr>
              <a:t>d</a:t>
            </a:r>
            <a:r>
              <a:rPr sz="1271" dirty="0">
                <a:latin typeface="Arial"/>
                <a:cs typeface="Arial"/>
              </a:rPr>
              <a:t>e	</a:t>
            </a:r>
            <a:r>
              <a:rPr sz="1271" spc="-4" dirty="0">
                <a:latin typeface="Arial"/>
                <a:cs typeface="Arial"/>
              </a:rPr>
              <a:t>Deu</a:t>
            </a:r>
            <a:r>
              <a:rPr sz="1271" dirty="0">
                <a:latin typeface="Arial"/>
                <a:cs typeface="Arial"/>
              </a:rPr>
              <a:t>s	e	</a:t>
            </a:r>
            <a:r>
              <a:rPr sz="1271" spc="-4" dirty="0">
                <a:latin typeface="Arial"/>
                <a:cs typeface="Arial"/>
              </a:rPr>
              <a:t>do</a:t>
            </a:r>
            <a:r>
              <a:rPr sz="1271" dirty="0">
                <a:latin typeface="Arial"/>
                <a:cs typeface="Arial"/>
              </a:rPr>
              <a:t>s	</a:t>
            </a:r>
            <a:r>
              <a:rPr sz="1271" spc="-4" dirty="0">
                <a:latin typeface="Arial"/>
                <a:cs typeface="Arial"/>
              </a:rPr>
              <a:t>Seu</a:t>
            </a:r>
            <a:r>
              <a:rPr sz="1271" dirty="0">
                <a:latin typeface="Arial"/>
                <a:cs typeface="Arial"/>
              </a:rPr>
              <a:t>s	mandamentos	</a:t>
            </a:r>
            <a:r>
              <a:rPr sz="1271" spc="-4" dirty="0">
                <a:latin typeface="Arial"/>
                <a:cs typeface="Arial"/>
              </a:rPr>
              <a:t>ajud</a:t>
            </a:r>
            <a:r>
              <a:rPr sz="1271" dirty="0">
                <a:latin typeface="Arial"/>
                <a:cs typeface="Arial"/>
              </a:rPr>
              <a:t>a	</a:t>
            </a:r>
            <a:r>
              <a:rPr sz="1271" spc="-4" dirty="0">
                <a:latin typeface="Arial"/>
                <a:cs typeface="Arial"/>
              </a:rPr>
              <a:t>no</a:t>
            </a:r>
            <a:endParaRPr sz="1271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08090" y="1299815"/>
            <a:ext cx="5096271" cy="535672"/>
          </a:xfrm>
          <a:prstGeom prst="rect">
            <a:avLst/>
          </a:prstGeom>
        </p:spPr>
        <p:txBody>
          <a:bodyPr vert="horz" wrap="square" lIns="0" tIns="8965" rIns="0" bIns="0" rtlCol="0">
            <a:spAutoFit/>
          </a:bodyPr>
          <a:lstStyle/>
          <a:p>
            <a:pPr marL="8965" marR="3586">
              <a:lnSpc>
                <a:spcPct val="142600"/>
              </a:lnSpc>
              <a:spcBef>
                <a:spcPts val="71"/>
              </a:spcBef>
            </a:pPr>
            <a:r>
              <a:rPr sz="1271" dirty="0">
                <a:latin typeface="Arial"/>
                <a:cs typeface="Arial"/>
              </a:rPr>
              <a:t>caminhar</a:t>
            </a:r>
            <a:r>
              <a:rPr sz="1271" spc="32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dos</a:t>
            </a:r>
            <a:r>
              <a:rPr sz="1271" spc="42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fiéis</a:t>
            </a:r>
            <a:r>
              <a:rPr sz="1271" spc="35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[Sl</a:t>
            </a:r>
            <a:r>
              <a:rPr sz="1271" spc="35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25.12],</a:t>
            </a:r>
            <a:r>
              <a:rPr sz="1271" spc="32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numa</a:t>
            </a:r>
            <a:r>
              <a:rPr sz="1271" spc="35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vida</a:t>
            </a:r>
            <a:r>
              <a:rPr sz="1271" spc="35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</a:t>
            </a:r>
            <a:r>
              <a:rPr sz="1271" spc="42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exemplo</a:t>
            </a:r>
            <a:r>
              <a:rPr sz="1271" spc="35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e</a:t>
            </a:r>
            <a:r>
              <a:rPr sz="1271" spc="32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vitórias. 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Quando</a:t>
            </a:r>
            <a:r>
              <a:rPr sz="1271" spc="102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nós</a:t>
            </a:r>
            <a:r>
              <a:rPr sz="1271" spc="102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temos</a:t>
            </a:r>
            <a:r>
              <a:rPr sz="1271" spc="95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a</a:t>
            </a:r>
            <a:r>
              <a:rPr sz="1271" spc="102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revelação</a:t>
            </a:r>
            <a:r>
              <a:rPr sz="1271" spc="106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</a:t>
            </a:r>
            <a:r>
              <a:rPr sz="1271" spc="102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Deus,</a:t>
            </a:r>
            <a:r>
              <a:rPr sz="1271" spc="99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da</a:t>
            </a:r>
            <a:r>
              <a:rPr sz="1271" spc="102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Sua</a:t>
            </a:r>
            <a:r>
              <a:rPr sz="1271" spc="102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vontade</a:t>
            </a:r>
            <a:r>
              <a:rPr sz="1271" spc="106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e</a:t>
            </a:r>
            <a:r>
              <a:rPr sz="1271" spc="95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</a:t>
            </a:r>
            <a:r>
              <a:rPr sz="1271" spc="102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quem</a:t>
            </a:r>
            <a:endParaRPr sz="1271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08089" y="1852073"/>
            <a:ext cx="5099409" cy="1777550"/>
          </a:xfrm>
          <a:prstGeom prst="rect">
            <a:avLst/>
          </a:prstGeom>
        </p:spPr>
        <p:txBody>
          <a:bodyPr vert="horz" wrap="square" lIns="0" tIns="8965" rIns="0" bIns="0" rtlCol="0">
            <a:spAutoFit/>
          </a:bodyPr>
          <a:lstStyle/>
          <a:p>
            <a:pPr marL="8965" marR="3586" algn="just">
              <a:lnSpc>
                <a:spcPct val="110200"/>
              </a:lnSpc>
              <a:spcBef>
                <a:spcPts val="71"/>
              </a:spcBef>
            </a:pPr>
            <a:r>
              <a:rPr sz="1271" spc="-4" dirty="0">
                <a:latin typeface="Arial"/>
                <a:cs typeface="Arial"/>
              </a:rPr>
              <a:t>Ele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é,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cresce</a:t>
            </a:r>
            <a:r>
              <a:rPr sz="1271" dirty="0">
                <a:latin typeface="Arial"/>
                <a:cs typeface="Arial"/>
              </a:rPr>
              <a:t> a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nossa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responsabilidade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andarmos</a:t>
            </a:r>
            <a:r>
              <a:rPr sz="1271" spc="350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como 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verdadeiros </a:t>
            </a:r>
            <a:r>
              <a:rPr sz="1271" spc="-4" dirty="0">
                <a:latin typeface="Arial"/>
                <a:cs typeface="Arial"/>
              </a:rPr>
              <a:t>filhos de Deus </a:t>
            </a:r>
            <a:r>
              <a:rPr sz="1271" dirty="0">
                <a:latin typeface="Arial"/>
                <a:cs typeface="Arial"/>
              </a:rPr>
              <a:t>e a </a:t>
            </a:r>
            <a:r>
              <a:rPr sz="1271" spc="-4" dirty="0">
                <a:latin typeface="Arial"/>
                <a:cs typeface="Arial"/>
              </a:rPr>
              <a:t>obedecer aos Seus </a:t>
            </a:r>
            <a:r>
              <a:rPr sz="1271" dirty="0">
                <a:latin typeface="Arial"/>
                <a:cs typeface="Arial"/>
              </a:rPr>
              <a:t>mandamentos, 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porque Ele </a:t>
            </a:r>
            <a:r>
              <a:rPr sz="1271" dirty="0">
                <a:latin typeface="Arial"/>
                <a:cs typeface="Arial"/>
              </a:rPr>
              <a:t>é santo e </a:t>
            </a:r>
            <a:r>
              <a:rPr sz="1271" spc="-4" dirty="0">
                <a:latin typeface="Arial"/>
                <a:cs typeface="Arial"/>
              </a:rPr>
              <a:t>precisamos procurar </a:t>
            </a:r>
            <a:r>
              <a:rPr sz="1271" dirty="0">
                <a:latin typeface="Arial"/>
                <a:cs typeface="Arial"/>
              </a:rPr>
              <a:t>a santificação, sem a </a:t>
            </a:r>
            <a:r>
              <a:rPr sz="1271" spc="-4" dirty="0">
                <a:latin typeface="Arial"/>
                <a:cs typeface="Arial"/>
              </a:rPr>
              <a:t>qual 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ninguém</a:t>
            </a:r>
            <a:r>
              <a:rPr sz="1271" dirty="0">
                <a:latin typeface="Arial"/>
                <a:cs typeface="Arial"/>
              </a:rPr>
              <a:t> verá</a:t>
            </a:r>
            <a:r>
              <a:rPr sz="1271" spc="-4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o</a:t>
            </a:r>
            <a:r>
              <a:rPr sz="1271" spc="-4" dirty="0">
                <a:latin typeface="Arial"/>
                <a:cs typeface="Arial"/>
              </a:rPr>
              <a:t> Senhor</a:t>
            </a:r>
            <a:r>
              <a:rPr sz="1271" spc="-1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[Hb 12.14].</a:t>
            </a:r>
            <a:endParaRPr sz="1271">
              <a:latin typeface="Arial"/>
              <a:cs typeface="Arial"/>
            </a:endParaRPr>
          </a:p>
          <a:p>
            <a:pPr marL="8965" marR="4034" algn="just">
              <a:lnSpc>
                <a:spcPct val="110200"/>
              </a:lnSpc>
              <a:spcBef>
                <a:spcPts val="494"/>
              </a:spcBef>
            </a:pPr>
            <a:r>
              <a:rPr sz="1271" dirty="0">
                <a:latin typeface="Arial"/>
                <a:cs typeface="Arial"/>
              </a:rPr>
              <a:t>A </a:t>
            </a:r>
            <a:r>
              <a:rPr sz="1271" spc="-4" dirty="0">
                <a:latin typeface="Arial"/>
                <a:cs typeface="Arial"/>
              </a:rPr>
              <a:t>oração de Paulo pelos </a:t>
            </a:r>
            <a:r>
              <a:rPr sz="1271" dirty="0">
                <a:latin typeface="Arial"/>
                <a:cs typeface="Arial"/>
              </a:rPr>
              <a:t>colossenses é </a:t>
            </a:r>
            <a:r>
              <a:rPr sz="1271" spc="-4" dirty="0">
                <a:latin typeface="Arial"/>
                <a:cs typeface="Arial"/>
              </a:rPr>
              <a:t>para que fossem </a:t>
            </a:r>
            <a:r>
              <a:rPr sz="1271" dirty="0">
                <a:latin typeface="Arial"/>
                <a:cs typeface="Arial"/>
              </a:rPr>
              <a:t>cheios </a:t>
            </a:r>
            <a:r>
              <a:rPr sz="1271" spc="-4" dirty="0">
                <a:latin typeface="Arial"/>
                <a:cs typeface="Arial"/>
              </a:rPr>
              <a:t>do </a:t>
            </a:r>
            <a:r>
              <a:rPr sz="1271" dirty="0">
                <a:latin typeface="Arial"/>
                <a:cs typeface="Arial"/>
              </a:rPr>
              <a:t> conhecimento </a:t>
            </a:r>
            <a:r>
              <a:rPr sz="1271" spc="-4" dirty="0">
                <a:latin typeface="Arial"/>
                <a:cs typeface="Arial"/>
              </a:rPr>
              <a:t>da </a:t>
            </a:r>
            <a:r>
              <a:rPr sz="1271" dirty="0">
                <a:latin typeface="Arial"/>
                <a:cs typeface="Arial"/>
              </a:rPr>
              <a:t>vontade </a:t>
            </a:r>
            <a:r>
              <a:rPr sz="1271" spc="-4" dirty="0">
                <a:latin typeface="Arial"/>
                <a:cs typeface="Arial"/>
              </a:rPr>
              <a:t>de Deus, adquirindo </a:t>
            </a:r>
            <a:r>
              <a:rPr sz="1271" dirty="0">
                <a:latin typeface="Arial"/>
                <a:cs typeface="Arial"/>
              </a:rPr>
              <a:t>sabedoria e </a:t>
            </a:r>
            <a:r>
              <a:rPr sz="1271" spc="-4" dirty="0">
                <a:latin typeface="Arial"/>
                <a:cs typeface="Arial"/>
              </a:rPr>
              <a:t>inteligência </a:t>
            </a:r>
            <a:r>
              <a:rPr sz="1271" spc="-346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espiritual,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para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andar dignamente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diante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do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Senhor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[Cl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1.9-10].</a:t>
            </a:r>
            <a:endParaRPr sz="1271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8E20FA99-AAAC-4AF3-9FAE-707420324F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704338" cy="5334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ounded Rectangle 9">
            <a:extLst>
              <a:ext uri="{FF2B5EF4-FFF2-40B4-BE49-F238E27FC236}">
                <a16:creationId xmlns:a16="http://schemas.microsoft.com/office/drawing/2014/main" id="{9573BE85-6043-4C3A-A7DD-483A0A5FB7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2702" y="435094"/>
            <a:ext cx="2138934" cy="446381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Gráfico 3" descr="Árvore com raízes com preenchimento sólido">
            <a:extLst>
              <a:ext uri="{FF2B5EF4-FFF2-40B4-BE49-F238E27FC236}">
                <a16:creationId xmlns:a16="http://schemas.microsoft.com/office/drawing/2014/main" id="{AD839BF3-E634-4C69-ADF5-E96616335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4129" y="1758960"/>
            <a:ext cx="1816080" cy="1816080"/>
          </a:xfrm>
          <a:prstGeom prst="rect">
            <a:avLst/>
          </a:prstGeom>
          <a:effectLst/>
        </p:spPr>
      </p:pic>
      <p:sp>
        <p:nvSpPr>
          <p:cNvPr id="2" name="object 2"/>
          <p:cNvSpPr txBox="1"/>
          <p:nvPr/>
        </p:nvSpPr>
        <p:spPr>
          <a:xfrm>
            <a:off x="3041838" y="1896533"/>
            <a:ext cx="3746662" cy="2944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965" indent="-228600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</a:pPr>
            <a:r>
              <a:rPr lang="en-US" sz="1400" b="1" spc="-4"/>
              <a:t>2.3.</a:t>
            </a:r>
            <a:r>
              <a:rPr lang="en-US" sz="1400" b="1" spc="-11"/>
              <a:t> </a:t>
            </a:r>
            <a:r>
              <a:rPr lang="en-US" sz="1400" b="1"/>
              <a:t>O</a:t>
            </a:r>
            <a:r>
              <a:rPr lang="en-US" sz="1400" b="1" spc="-7"/>
              <a:t> </a:t>
            </a:r>
            <a:r>
              <a:rPr lang="en-US" sz="1400" b="1" spc="-4"/>
              <a:t>conhecimento</a:t>
            </a:r>
            <a:r>
              <a:rPr lang="en-US" sz="1400" b="1" spc="-7"/>
              <a:t> </a:t>
            </a:r>
            <a:r>
              <a:rPr lang="en-US" sz="1400" b="1" spc="-4"/>
              <a:t>para um</a:t>
            </a:r>
            <a:r>
              <a:rPr lang="en-US" sz="1400" b="1" spc="-11"/>
              <a:t> </a:t>
            </a:r>
            <a:r>
              <a:rPr lang="en-US" sz="1400" b="1" spc="-4"/>
              <a:t>viver</a:t>
            </a:r>
            <a:r>
              <a:rPr lang="en-US" sz="1400" b="1" spc="-7"/>
              <a:t> </a:t>
            </a:r>
            <a:r>
              <a:rPr lang="en-US" sz="1400" b="1"/>
              <a:t>frutífero</a:t>
            </a:r>
            <a:r>
              <a:rPr lang="en-US" sz="1400"/>
              <a:t>.</a:t>
            </a:r>
          </a:p>
          <a:p>
            <a:pPr marL="8965" marR="3586" indent="-228600">
              <a:lnSpc>
                <a:spcPct val="90000"/>
              </a:lnSpc>
              <a:spcBef>
                <a:spcPts val="494"/>
              </a:spcBef>
              <a:buFont typeface="Arial" panose="020B0604020202020204" pitchFamily="34" charset="0"/>
              <a:buChar char="•"/>
            </a:pPr>
            <a:r>
              <a:rPr lang="en-US" sz="1400"/>
              <a:t>O crescimento </a:t>
            </a:r>
            <a:r>
              <a:rPr lang="en-US" sz="1400" spc="-4"/>
              <a:t>no </a:t>
            </a:r>
            <a:r>
              <a:rPr lang="en-US" sz="1400"/>
              <a:t>conhecimento </a:t>
            </a:r>
            <a:r>
              <a:rPr lang="en-US" sz="1400" spc="-4"/>
              <a:t>da </a:t>
            </a:r>
            <a:r>
              <a:rPr lang="en-US" sz="1400"/>
              <a:t>vontade </a:t>
            </a:r>
            <a:r>
              <a:rPr lang="en-US" sz="1400" spc="-4"/>
              <a:t>de Deus traz </a:t>
            </a:r>
            <a:r>
              <a:rPr lang="en-US" sz="1400"/>
              <a:t>a sabedoria </a:t>
            </a:r>
            <a:r>
              <a:rPr lang="en-US" sz="1400" spc="4"/>
              <a:t> </a:t>
            </a:r>
            <a:r>
              <a:rPr lang="en-US" sz="1400"/>
              <a:t>e </a:t>
            </a:r>
            <a:r>
              <a:rPr lang="en-US" sz="1400" spc="-4"/>
              <a:t>uma inteligência espiritual, possibilitando, além de andar dignamente </a:t>
            </a:r>
            <a:r>
              <a:rPr lang="en-US" sz="1400" spc="-346"/>
              <a:t> </a:t>
            </a:r>
            <a:r>
              <a:rPr lang="en-US" sz="1400" spc="-4"/>
              <a:t>perante </a:t>
            </a:r>
            <a:r>
              <a:rPr lang="en-US" sz="1400"/>
              <a:t>o </a:t>
            </a:r>
            <a:r>
              <a:rPr lang="en-US" sz="1400" spc="-14"/>
              <a:t>Senhor, </a:t>
            </a:r>
            <a:r>
              <a:rPr lang="en-US" sz="1400" spc="-4"/>
              <a:t>agradar-lhe em tudo, e, também, </a:t>
            </a:r>
            <a:r>
              <a:rPr lang="en-US" sz="1400"/>
              <a:t>a </a:t>
            </a:r>
            <a:r>
              <a:rPr lang="en-US" sz="1400" spc="-4"/>
              <a:t>oportunidade de </a:t>
            </a:r>
            <a:r>
              <a:rPr lang="en-US" sz="1400"/>
              <a:t> </a:t>
            </a:r>
            <a:r>
              <a:rPr lang="en-US" sz="1400" spc="-4"/>
              <a:t>ter</a:t>
            </a:r>
            <a:r>
              <a:rPr lang="en-US" sz="1400" spc="-7"/>
              <a:t> </a:t>
            </a:r>
            <a:r>
              <a:rPr lang="en-US" sz="1400" spc="-4"/>
              <a:t>uma </a:t>
            </a:r>
            <a:r>
              <a:rPr lang="en-US" sz="1400"/>
              <a:t>vida</a:t>
            </a:r>
            <a:r>
              <a:rPr lang="en-US" sz="1400" spc="4"/>
              <a:t> </a:t>
            </a:r>
            <a:r>
              <a:rPr lang="en-US" sz="1400" spc="-4"/>
              <a:t>de</a:t>
            </a:r>
            <a:r>
              <a:rPr lang="en-US" sz="1400" spc="-7"/>
              <a:t> </a:t>
            </a:r>
            <a:r>
              <a:rPr lang="en-US" sz="1400" spc="-4"/>
              <a:t>frutificação em toda</a:t>
            </a:r>
            <a:r>
              <a:rPr lang="en-US" sz="1400" spc="-7"/>
              <a:t> </a:t>
            </a:r>
            <a:r>
              <a:rPr lang="en-US" sz="1400" spc="-4"/>
              <a:t>boa obra</a:t>
            </a:r>
            <a:r>
              <a:rPr lang="en-US" sz="1400"/>
              <a:t> </a:t>
            </a:r>
            <a:r>
              <a:rPr lang="en-US" sz="1400" spc="-4"/>
              <a:t>[Cl 1.9-10].</a:t>
            </a:r>
            <a:endParaRPr lang="en-US" sz="1400"/>
          </a:p>
          <a:p>
            <a:pPr marL="8965" marR="4931" indent="-228600">
              <a:lnSpc>
                <a:spcPct val="90000"/>
              </a:lnSpc>
              <a:spcBef>
                <a:spcPts val="494"/>
              </a:spcBef>
              <a:buFont typeface="Arial" panose="020B0604020202020204" pitchFamily="34" charset="0"/>
              <a:buChar char="•"/>
            </a:pPr>
            <a:r>
              <a:rPr lang="en-US" sz="1400" spc="-4"/>
              <a:t>Importante estarmos atentos ao propósito de Deus para nós quando </a:t>
            </a:r>
            <a:r>
              <a:rPr lang="en-US" sz="1400"/>
              <a:t> </a:t>
            </a:r>
            <a:r>
              <a:rPr lang="en-US" sz="1400" spc="-4"/>
              <a:t>nos</a:t>
            </a:r>
            <a:r>
              <a:rPr lang="en-US" sz="1400" spc="-7"/>
              <a:t> </a:t>
            </a:r>
            <a:r>
              <a:rPr lang="en-US" sz="1400"/>
              <a:t>chamou</a:t>
            </a:r>
            <a:r>
              <a:rPr lang="en-US" sz="1400" spc="4"/>
              <a:t> </a:t>
            </a:r>
            <a:r>
              <a:rPr lang="en-US" sz="1400"/>
              <a:t>e</a:t>
            </a:r>
            <a:r>
              <a:rPr lang="en-US" sz="1400" spc="-4"/>
              <a:t> nos</a:t>
            </a:r>
            <a:r>
              <a:rPr lang="en-US" sz="1400" spc="-7"/>
              <a:t> </a:t>
            </a:r>
            <a:r>
              <a:rPr lang="en-US" sz="1400" spc="-4"/>
              <a:t>nomeou [Jo 15.16].</a:t>
            </a:r>
            <a:endParaRPr lang="en-US" sz="1400"/>
          </a:p>
          <a:p>
            <a:pPr marL="8965" marR="6275" indent="-228600">
              <a:lnSpc>
                <a:spcPct val="90000"/>
              </a:lnSpc>
              <a:spcBef>
                <a:spcPts val="494"/>
              </a:spcBef>
              <a:buFont typeface="Arial" panose="020B0604020202020204" pitchFamily="34" charset="0"/>
              <a:buChar char="•"/>
            </a:pPr>
            <a:r>
              <a:rPr lang="en-US" sz="1400" spc="-32"/>
              <a:t>Todos </a:t>
            </a:r>
            <a:r>
              <a:rPr lang="en-US" sz="1400" spc="-4"/>
              <a:t>os </a:t>
            </a:r>
            <a:r>
              <a:rPr lang="en-US" sz="1400"/>
              <a:t>cristãos são </a:t>
            </a:r>
            <a:r>
              <a:rPr lang="en-US" sz="1400" spc="-4"/>
              <a:t>escolhidos para darem frutos. Quando </a:t>
            </a:r>
            <a:r>
              <a:rPr lang="en-US" sz="1400"/>
              <a:t>a </a:t>
            </a:r>
            <a:r>
              <a:rPr lang="en-US" sz="1400" spc="-4"/>
              <a:t>árvore </a:t>
            </a:r>
            <a:r>
              <a:rPr lang="en-US" sz="1400"/>
              <a:t> </a:t>
            </a:r>
            <a:r>
              <a:rPr lang="en-US" sz="1400" spc="-4"/>
              <a:t>não</a:t>
            </a:r>
            <a:r>
              <a:rPr lang="en-US" sz="1400"/>
              <a:t> </a:t>
            </a:r>
            <a:r>
              <a:rPr lang="en-US" sz="1400" spc="-4"/>
              <a:t>dá fruto, precisa</a:t>
            </a:r>
            <a:r>
              <a:rPr lang="en-US" sz="1400" spc="-7"/>
              <a:t> </a:t>
            </a:r>
            <a:r>
              <a:rPr lang="en-US" sz="1400"/>
              <a:t>ser</a:t>
            </a:r>
            <a:r>
              <a:rPr lang="en-US" sz="1400" spc="-4"/>
              <a:t> podada [Jo 15.2; 15.8].</a:t>
            </a:r>
            <a:endParaRPr lang="en-US" sz="1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10222" cy="533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3954" y="1307867"/>
            <a:ext cx="6400800" cy="14224"/>
          </a:xfrm>
          <a:custGeom>
            <a:avLst/>
            <a:gdLst>
              <a:gd name="connsiteX0" fmla="*/ 0 w 6400800"/>
              <a:gd name="connsiteY0" fmla="*/ 0 h 14224"/>
              <a:gd name="connsiteX1" fmla="*/ 640080 w 6400800"/>
              <a:gd name="connsiteY1" fmla="*/ 0 h 14224"/>
              <a:gd name="connsiteX2" fmla="*/ 1344168 w 6400800"/>
              <a:gd name="connsiteY2" fmla="*/ 0 h 14224"/>
              <a:gd name="connsiteX3" fmla="*/ 1920240 w 6400800"/>
              <a:gd name="connsiteY3" fmla="*/ 0 h 14224"/>
              <a:gd name="connsiteX4" fmla="*/ 2432304 w 6400800"/>
              <a:gd name="connsiteY4" fmla="*/ 0 h 14224"/>
              <a:gd name="connsiteX5" fmla="*/ 2944368 w 6400800"/>
              <a:gd name="connsiteY5" fmla="*/ 0 h 14224"/>
              <a:gd name="connsiteX6" fmla="*/ 3392424 w 6400800"/>
              <a:gd name="connsiteY6" fmla="*/ 0 h 14224"/>
              <a:gd name="connsiteX7" fmla="*/ 4160520 w 6400800"/>
              <a:gd name="connsiteY7" fmla="*/ 0 h 14224"/>
              <a:gd name="connsiteX8" fmla="*/ 4928616 w 6400800"/>
              <a:gd name="connsiteY8" fmla="*/ 0 h 14224"/>
              <a:gd name="connsiteX9" fmla="*/ 5696712 w 6400800"/>
              <a:gd name="connsiteY9" fmla="*/ 0 h 14224"/>
              <a:gd name="connsiteX10" fmla="*/ 6400800 w 6400800"/>
              <a:gd name="connsiteY10" fmla="*/ 0 h 14224"/>
              <a:gd name="connsiteX11" fmla="*/ 6400800 w 6400800"/>
              <a:gd name="connsiteY11" fmla="*/ 14224 h 14224"/>
              <a:gd name="connsiteX12" fmla="*/ 5760720 w 6400800"/>
              <a:gd name="connsiteY12" fmla="*/ 14224 h 14224"/>
              <a:gd name="connsiteX13" fmla="*/ 5056632 w 6400800"/>
              <a:gd name="connsiteY13" fmla="*/ 14224 h 14224"/>
              <a:gd name="connsiteX14" fmla="*/ 4608576 w 6400800"/>
              <a:gd name="connsiteY14" fmla="*/ 14224 h 14224"/>
              <a:gd name="connsiteX15" fmla="*/ 4160520 w 6400800"/>
              <a:gd name="connsiteY15" fmla="*/ 14224 h 14224"/>
              <a:gd name="connsiteX16" fmla="*/ 3712464 w 6400800"/>
              <a:gd name="connsiteY16" fmla="*/ 14224 h 14224"/>
              <a:gd name="connsiteX17" fmla="*/ 3200400 w 6400800"/>
              <a:gd name="connsiteY17" fmla="*/ 14224 h 14224"/>
              <a:gd name="connsiteX18" fmla="*/ 2688336 w 6400800"/>
              <a:gd name="connsiteY18" fmla="*/ 14224 h 14224"/>
              <a:gd name="connsiteX19" fmla="*/ 2176272 w 6400800"/>
              <a:gd name="connsiteY19" fmla="*/ 14224 h 14224"/>
              <a:gd name="connsiteX20" fmla="*/ 1664208 w 6400800"/>
              <a:gd name="connsiteY20" fmla="*/ 14224 h 14224"/>
              <a:gd name="connsiteX21" fmla="*/ 1152144 w 6400800"/>
              <a:gd name="connsiteY21" fmla="*/ 14224 h 14224"/>
              <a:gd name="connsiteX22" fmla="*/ 0 w 6400800"/>
              <a:gd name="connsiteY22" fmla="*/ 14224 h 14224"/>
              <a:gd name="connsiteX23" fmla="*/ 0 w 6400800"/>
              <a:gd name="connsiteY23" fmla="*/ 0 h 14224"/>
              <a:gd name="connsiteX0" fmla="*/ 0 w 6400800"/>
              <a:gd name="connsiteY0" fmla="*/ 0 h 14224"/>
              <a:gd name="connsiteX1" fmla="*/ 512064 w 6400800"/>
              <a:gd name="connsiteY1" fmla="*/ 0 h 14224"/>
              <a:gd name="connsiteX2" fmla="*/ 960120 w 6400800"/>
              <a:gd name="connsiteY2" fmla="*/ 0 h 14224"/>
              <a:gd name="connsiteX3" fmla="*/ 1472184 w 6400800"/>
              <a:gd name="connsiteY3" fmla="*/ 0 h 14224"/>
              <a:gd name="connsiteX4" fmla="*/ 2112264 w 6400800"/>
              <a:gd name="connsiteY4" fmla="*/ 0 h 14224"/>
              <a:gd name="connsiteX5" fmla="*/ 2816352 w 6400800"/>
              <a:gd name="connsiteY5" fmla="*/ 0 h 14224"/>
              <a:gd name="connsiteX6" fmla="*/ 3584448 w 6400800"/>
              <a:gd name="connsiteY6" fmla="*/ 0 h 14224"/>
              <a:gd name="connsiteX7" fmla="*/ 4352544 w 6400800"/>
              <a:gd name="connsiteY7" fmla="*/ 0 h 14224"/>
              <a:gd name="connsiteX8" fmla="*/ 4928616 w 6400800"/>
              <a:gd name="connsiteY8" fmla="*/ 0 h 14224"/>
              <a:gd name="connsiteX9" fmla="*/ 5632704 w 6400800"/>
              <a:gd name="connsiteY9" fmla="*/ 0 h 14224"/>
              <a:gd name="connsiteX10" fmla="*/ 6400800 w 6400800"/>
              <a:gd name="connsiteY10" fmla="*/ 0 h 14224"/>
              <a:gd name="connsiteX11" fmla="*/ 6400800 w 6400800"/>
              <a:gd name="connsiteY11" fmla="*/ 14224 h 14224"/>
              <a:gd name="connsiteX12" fmla="*/ 5760720 w 6400800"/>
              <a:gd name="connsiteY12" fmla="*/ 14224 h 14224"/>
              <a:gd name="connsiteX13" fmla="*/ 5056632 w 6400800"/>
              <a:gd name="connsiteY13" fmla="*/ 14224 h 14224"/>
              <a:gd name="connsiteX14" fmla="*/ 4480560 w 6400800"/>
              <a:gd name="connsiteY14" fmla="*/ 14224 h 14224"/>
              <a:gd name="connsiteX15" fmla="*/ 3904488 w 6400800"/>
              <a:gd name="connsiteY15" fmla="*/ 14224 h 14224"/>
              <a:gd name="connsiteX16" fmla="*/ 3136392 w 6400800"/>
              <a:gd name="connsiteY16" fmla="*/ 14224 h 14224"/>
              <a:gd name="connsiteX17" fmla="*/ 2624328 w 6400800"/>
              <a:gd name="connsiteY17" fmla="*/ 14224 h 14224"/>
              <a:gd name="connsiteX18" fmla="*/ 1920240 w 6400800"/>
              <a:gd name="connsiteY18" fmla="*/ 14224 h 14224"/>
              <a:gd name="connsiteX19" fmla="*/ 1472184 w 6400800"/>
              <a:gd name="connsiteY19" fmla="*/ 14224 h 14224"/>
              <a:gd name="connsiteX20" fmla="*/ 832104 w 6400800"/>
              <a:gd name="connsiteY20" fmla="*/ 14224 h 14224"/>
              <a:gd name="connsiteX21" fmla="*/ 0 w 6400800"/>
              <a:gd name="connsiteY21" fmla="*/ 14224 h 14224"/>
              <a:gd name="connsiteX22" fmla="*/ 0 w 6400800"/>
              <a:gd name="connsiteY22" fmla="*/ 0 h 14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400800" h="14224" fill="none" extrusionOk="0">
                <a:moveTo>
                  <a:pt x="0" y="0"/>
                </a:moveTo>
                <a:cubicBezTo>
                  <a:pt x="102052" y="22666"/>
                  <a:pt x="332672" y="4239"/>
                  <a:pt x="640080" y="0"/>
                </a:cubicBezTo>
                <a:cubicBezTo>
                  <a:pt x="934860" y="-9088"/>
                  <a:pt x="1119467" y="17765"/>
                  <a:pt x="1344168" y="0"/>
                </a:cubicBezTo>
                <a:cubicBezTo>
                  <a:pt x="1564639" y="9685"/>
                  <a:pt x="1753327" y="2171"/>
                  <a:pt x="1920240" y="0"/>
                </a:cubicBezTo>
                <a:cubicBezTo>
                  <a:pt x="2123700" y="11963"/>
                  <a:pt x="2346964" y="16484"/>
                  <a:pt x="2432304" y="0"/>
                </a:cubicBezTo>
                <a:cubicBezTo>
                  <a:pt x="2513930" y="18951"/>
                  <a:pt x="2832327" y="35713"/>
                  <a:pt x="2944368" y="0"/>
                </a:cubicBezTo>
                <a:cubicBezTo>
                  <a:pt x="3084648" y="-7512"/>
                  <a:pt x="3245195" y="-19607"/>
                  <a:pt x="3392424" y="0"/>
                </a:cubicBezTo>
                <a:cubicBezTo>
                  <a:pt x="3519694" y="17983"/>
                  <a:pt x="3913905" y="39099"/>
                  <a:pt x="4160520" y="0"/>
                </a:cubicBezTo>
                <a:cubicBezTo>
                  <a:pt x="4353337" y="-53781"/>
                  <a:pt x="4600538" y="3952"/>
                  <a:pt x="4928616" y="0"/>
                </a:cubicBezTo>
                <a:cubicBezTo>
                  <a:pt x="5283482" y="16071"/>
                  <a:pt x="5476237" y="3996"/>
                  <a:pt x="5696712" y="0"/>
                </a:cubicBezTo>
                <a:cubicBezTo>
                  <a:pt x="5892613" y="28483"/>
                  <a:pt x="6226564" y="6527"/>
                  <a:pt x="6400800" y="0"/>
                </a:cubicBezTo>
                <a:cubicBezTo>
                  <a:pt x="6401243" y="4972"/>
                  <a:pt x="6399963" y="11674"/>
                  <a:pt x="6400800" y="14224"/>
                </a:cubicBezTo>
                <a:cubicBezTo>
                  <a:pt x="6109951" y="-18641"/>
                  <a:pt x="6043609" y="29590"/>
                  <a:pt x="5760720" y="14224"/>
                </a:cubicBezTo>
                <a:cubicBezTo>
                  <a:pt x="5486856" y="-23862"/>
                  <a:pt x="5291236" y="40247"/>
                  <a:pt x="5056632" y="14224"/>
                </a:cubicBezTo>
                <a:cubicBezTo>
                  <a:pt x="4856790" y="10089"/>
                  <a:pt x="4768148" y="28850"/>
                  <a:pt x="4608576" y="14224"/>
                </a:cubicBezTo>
                <a:cubicBezTo>
                  <a:pt x="4436928" y="11932"/>
                  <a:pt x="4362211" y="10394"/>
                  <a:pt x="4160520" y="14224"/>
                </a:cubicBezTo>
                <a:cubicBezTo>
                  <a:pt x="3976492" y="21055"/>
                  <a:pt x="3867484" y="22642"/>
                  <a:pt x="3712464" y="14224"/>
                </a:cubicBezTo>
                <a:cubicBezTo>
                  <a:pt x="3548258" y="13915"/>
                  <a:pt x="3332070" y="-13407"/>
                  <a:pt x="3200400" y="14224"/>
                </a:cubicBezTo>
                <a:cubicBezTo>
                  <a:pt x="3096048" y="80663"/>
                  <a:pt x="2915121" y="36978"/>
                  <a:pt x="2688336" y="14224"/>
                </a:cubicBezTo>
                <a:cubicBezTo>
                  <a:pt x="2474582" y="11495"/>
                  <a:pt x="2328009" y="13034"/>
                  <a:pt x="2176272" y="14224"/>
                </a:cubicBezTo>
                <a:cubicBezTo>
                  <a:pt x="2052788" y="-2704"/>
                  <a:pt x="1903997" y="-9421"/>
                  <a:pt x="1664208" y="14224"/>
                </a:cubicBezTo>
                <a:cubicBezTo>
                  <a:pt x="1448232" y="40887"/>
                  <a:pt x="1269374" y="29870"/>
                  <a:pt x="1152144" y="14224"/>
                </a:cubicBezTo>
                <a:cubicBezTo>
                  <a:pt x="1044490" y="-3806"/>
                  <a:pt x="320257" y="16264"/>
                  <a:pt x="0" y="14224"/>
                </a:cubicBezTo>
                <a:cubicBezTo>
                  <a:pt x="725" y="9576"/>
                  <a:pt x="-798" y="6728"/>
                  <a:pt x="0" y="0"/>
                </a:cubicBezTo>
                <a:close/>
              </a:path>
              <a:path w="6400800" h="14224" stroke="0" extrusionOk="0">
                <a:moveTo>
                  <a:pt x="0" y="0"/>
                </a:moveTo>
                <a:cubicBezTo>
                  <a:pt x="114299" y="27642"/>
                  <a:pt x="290154" y="26476"/>
                  <a:pt x="512064" y="0"/>
                </a:cubicBezTo>
                <a:cubicBezTo>
                  <a:pt x="735809" y="-22124"/>
                  <a:pt x="761465" y="-2682"/>
                  <a:pt x="960120" y="0"/>
                </a:cubicBezTo>
                <a:cubicBezTo>
                  <a:pt x="1153584" y="410"/>
                  <a:pt x="1218332" y="-14018"/>
                  <a:pt x="1472184" y="0"/>
                </a:cubicBezTo>
                <a:cubicBezTo>
                  <a:pt x="1706947" y="17047"/>
                  <a:pt x="1968849" y="-39710"/>
                  <a:pt x="2112264" y="0"/>
                </a:cubicBezTo>
                <a:cubicBezTo>
                  <a:pt x="2238897" y="9991"/>
                  <a:pt x="2626473" y="26324"/>
                  <a:pt x="2816352" y="0"/>
                </a:cubicBezTo>
                <a:cubicBezTo>
                  <a:pt x="2959783" y="14078"/>
                  <a:pt x="3345956" y="-8398"/>
                  <a:pt x="3584448" y="0"/>
                </a:cubicBezTo>
                <a:cubicBezTo>
                  <a:pt x="3818528" y="-19000"/>
                  <a:pt x="4012514" y="21671"/>
                  <a:pt x="4352544" y="0"/>
                </a:cubicBezTo>
                <a:cubicBezTo>
                  <a:pt x="4676504" y="28852"/>
                  <a:pt x="4794425" y="-14977"/>
                  <a:pt x="4928616" y="0"/>
                </a:cubicBezTo>
                <a:cubicBezTo>
                  <a:pt x="5077213" y="-8415"/>
                  <a:pt x="5438406" y="1302"/>
                  <a:pt x="5632704" y="0"/>
                </a:cubicBezTo>
                <a:cubicBezTo>
                  <a:pt x="5804456" y="22115"/>
                  <a:pt x="6169939" y="3429"/>
                  <a:pt x="6400800" y="0"/>
                </a:cubicBezTo>
                <a:cubicBezTo>
                  <a:pt x="6400030" y="7033"/>
                  <a:pt x="6400825" y="11068"/>
                  <a:pt x="6400800" y="14224"/>
                </a:cubicBezTo>
                <a:cubicBezTo>
                  <a:pt x="6247506" y="-16467"/>
                  <a:pt x="6004705" y="62952"/>
                  <a:pt x="5760720" y="14224"/>
                </a:cubicBezTo>
                <a:cubicBezTo>
                  <a:pt x="5502213" y="20734"/>
                  <a:pt x="5248129" y="36109"/>
                  <a:pt x="5056632" y="14224"/>
                </a:cubicBezTo>
                <a:cubicBezTo>
                  <a:pt x="4866032" y="-2639"/>
                  <a:pt x="4759270" y="13178"/>
                  <a:pt x="4480560" y="14224"/>
                </a:cubicBezTo>
                <a:cubicBezTo>
                  <a:pt x="4204646" y="41272"/>
                  <a:pt x="4171679" y="17680"/>
                  <a:pt x="3904488" y="14224"/>
                </a:cubicBezTo>
                <a:cubicBezTo>
                  <a:pt x="3621589" y="54900"/>
                  <a:pt x="3337533" y="125"/>
                  <a:pt x="3136392" y="14224"/>
                </a:cubicBezTo>
                <a:cubicBezTo>
                  <a:pt x="2931029" y="2156"/>
                  <a:pt x="2778270" y="-39002"/>
                  <a:pt x="2624328" y="14224"/>
                </a:cubicBezTo>
                <a:cubicBezTo>
                  <a:pt x="2504615" y="59512"/>
                  <a:pt x="2251018" y="-2002"/>
                  <a:pt x="1920240" y="14224"/>
                </a:cubicBezTo>
                <a:cubicBezTo>
                  <a:pt x="1581245" y="23649"/>
                  <a:pt x="1584130" y="4269"/>
                  <a:pt x="1472184" y="14224"/>
                </a:cubicBezTo>
                <a:cubicBezTo>
                  <a:pt x="1352904" y="17314"/>
                  <a:pt x="1135058" y="65856"/>
                  <a:pt x="832104" y="14224"/>
                </a:cubicBezTo>
                <a:cubicBezTo>
                  <a:pt x="570165" y="27832"/>
                  <a:pt x="284727" y="66193"/>
                  <a:pt x="0" y="14224"/>
                </a:cubicBezTo>
                <a:cubicBezTo>
                  <a:pt x="-261" y="7826"/>
                  <a:pt x="75" y="3307"/>
                  <a:pt x="0" y="0"/>
                </a:cubicBezTo>
                <a:close/>
              </a:path>
              <a:path w="6400800" h="14224" fill="none" stroke="0" extrusionOk="0">
                <a:moveTo>
                  <a:pt x="0" y="0"/>
                </a:moveTo>
                <a:cubicBezTo>
                  <a:pt x="96363" y="18731"/>
                  <a:pt x="323437" y="-12675"/>
                  <a:pt x="640080" y="0"/>
                </a:cubicBezTo>
                <a:cubicBezTo>
                  <a:pt x="934186" y="2318"/>
                  <a:pt x="1104505" y="24222"/>
                  <a:pt x="1344168" y="0"/>
                </a:cubicBezTo>
                <a:cubicBezTo>
                  <a:pt x="1596727" y="-30779"/>
                  <a:pt x="1721501" y="1546"/>
                  <a:pt x="1920240" y="0"/>
                </a:cubicBezTo>
                <a:cubicBezTo>
                  <a:pt x="2116965" y="17272"/>
                  <a:pt x="2342220" y="8619"/>
                  <a:pt x="2432304" y="0"/>
                </a:cubicBezTo>
                <a:cubicBezTo>
                  <a:pt x="2563094" y="11930"/>
                  <a:pt x="2814102" y="-3488"/>
                  <a:pt x="2944368" y="0"/>
                </a:cubicBezTo>
                <a:cubicBezTo>
                  <a:pt x="3065857" y="-42598"/>
                  <a:pt x="3230851" y="19663"/>
                  <a:pt x="3392424" y="0"/>
                </a:cubicBezTo>
                <a:cubicBezTo>
                  <a:pt x="3580079" y="22377"/>
                  <a:pt x="3907407" y="-8867"/>
                  <a:pt x="4160520" y="0"/>
                </a:cubicBezTo>
                <a:cubicBezTo>
                  <a:pt x="4369574" y="-18490"/>
                  <a:pt x="4629326" y="-55842"/>
                  <a:pt x="4928616" y="0"/>
                </a:cubicBezTo>
                <a:cubicBezTo>
                  <a:pt x="5260574" y="-14816"/>
                  <a:pt x="5486787" y="-46221"/>
                  <a:pt x="5696712" y="0"/>
                </a:cubicBezTo>
                <a:cubicBezTo>
                  <a:pt x="5886053" y="6248"/>
                  <a:pt x="6258544" y="2796"/>
                  <a:pt x="6400800" y="0"/>
                </a:cubicBezTo>
                <a:cubicBezTo>
                  <a:pt x="6401544" y="5281"/>
                  <a:pt x="6400178" y="11051"/>
                  <a:pt x="6400800" y="14224"/>
                </a:cubicBezTo>
                <a:cubicBezTo>
                  <a:pt x="6116578" y="-15443"/>
                  <a:pt x="6038378" y="43088"/>
                  <a:pt x="5760720" y="14224"/>
                </a:cubicBezTo>
                <a:cubicBezTo>
                  <a:pt x="5456997" y="2564"/>
                  <a:pt x="5268195" y="44470"/>
                  <a:pt x="5056632" y="14224"/>
                </a:cubicBezTo>
                <a:cubicBezTo>
                  <a:pt x="4853767" y="-20207"/>
                  <a:pt x="4778249" y="20665"/>
                  <a:pt x="4608576" y="14224"/>
                </a:cubicBezTo>
                <a:cubicBezTo>
                  <a:pt x="4435066" y="-9935"/>
                  <a:pt x="4347364" y="12237"/>
                  <a:pt x="4160520" y="14224"/>
                </a:cubicBezTo>
                <a:cubicBezTo>
                  <a:pt x="3975534" y="-12624"/>
                  <a:pt x="3856992" y="20675"/>
                  <a:pt x="3712464" y="14224"/>
                </a:cubicBezTo>
                <a:cubicBezTo>
                  <a:pt x="3544544" y="33799"/>
                  <a:pt x="3304037" y="-35968"/>
                  <a:pt x="3200400" y="14224"/>
                </a:cubicBezTo>
                <a:cubicBezTo>
                  <a:pt x="3055030" y="60598"/>
                  <a:pt x="2897583" y="-7598"/>
                  <a:pt x="2688336" y="14224"/>
                </a:cubicBezTo>
                <a:cubicBezTo>
                  <a:pt x="2477500" y="-26476"/>
                  <a:pt x="2300804" y="3358"/>
                  <a:pt x="2176272" y="14224"/>
                </a:cubicBezTo>
                <a:cubicBezTo>
                  <a:pt x="2031818" y="-11738"/>
                  <a:pt x="1846367" y="-13605"/>
                  <a:pt x="1664208" y="14224"/>
                </a:cubicBezTo>
                <a:cubicBezTo>
                  <a:pt x="1490146" y="15752"/>
                  <a:pt x="1271806" y="-7530"/>
                  <a:pt x="1152144" y="14224"/>
                </a:cubicBezTo>
                <a:cubicBezTo>
                  <a:pt x="1068090" y="-21036"/>
                  <a:pt x="303119" y="38744"/>
                  <a:pt x="0" y="14224"/>
                </a:cubicBezTo>
                <a:cubicBezTo>
                  <a:pt x="525" y="8503"/>
                  <a:pt x="-974" y="6444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6400800"/>
                      <a:gd name="connsiteY0" fmla="*/ 0 h 14224"/>
                      <a:gd name="connsiteX1" fmla="*/ 640080 w 6400800"/>
                      <a:gd name="connsiteY1" fmla="*/ 0 h 14224"/>
                      <a:gd name="connsiteX2" fmla="*/ 1344168 w 6400800"/>
                      <a:gd name="connsiteY2" fmla="*/ 0 h 14224"/>
                      <a:gd name="connsiteX3" fmla="*/ 1920240 w 6400800"/>
                      <a:gd name="connsiteY3" fmla="*/ 0 h 14224"/>
                      <a:gd name="connsiteX4" fmla="*/ 2432304 w 6400800"/>
                      <a:gd name="connsiteY4" fmla="*/ 0 h 14224"/>
                      <a:gd name="connsiteX5" fmla="*/ 2944368 w 6400800"/>
                      <a:gd name="connsiteY5" fmla="*/ 0 h 14224"/>
                      <a:gd name="connsiteX6" fmla="*/ 3392424 w 6400800"/>
                      <a:gd name="connsiteY6" fmla="*/ 0 h 14224"/>
                      <a:gd name="connsiteX7" fmla="*/ 4160520 w 6400800"/>
                      <a:gd name="connsiteY7" fmla="*/ 0 h 14224"/>
                      <a:gd name="connsiteX8" fmla="*/ 4928616 w 6400800"/>
                      <a:gd name="connsiteY8" fmla="*/ 0 h 14224"/>
                      <a:gd name="connsiteX9" fmla="*/ 5696712 w 6400800"/>
                      <a:gd name="connsiteY9" fmla="*/ 0 h 14224"/>
                      <a:gd name="connsiteX10" fmla="*/ 6400800 w 6400800"/>
                      <a:gd name="connsiteY10" fmla="*/ 0 h 14224"/>
                      <a:gd name="connsiteX11" fmla="*/ 6400800 w 6400800"/>
                      <a:gd name="connsiteY11" fmla="*/ 14224 h 14224"/>
                      <a:gd name="connsiteX12" fmla="*/ 5760720 w 6400800"/>
                      <a:gd name="connsiteY12" fmla="*/ 14224 h 14224"/>
                      <a:gd name="connsiteX13" fmla="*/ 5056632 w 6400800"/>
                      <a:gd name="connsiteY13" fmla="*/ 14224 h 14224"/>
                      <a:gd name="connsiteX14" fmla="*/ 4608576 w 6400800"/>
                      <a:gd name="connsiteY14" fmla="*/ 14224 h 14224"/>
                      <a:gd name="connsiteX15" fmla="*/ 4160520 w 6400800"/>
                      <a:gd name="connsiteY15" fmla="*/ 14224 h 14224"/>
                      <a:gd name="connsiteX16" fmla="*/ 3712464 w 6400800"/>
                      <a:gd name="connsiteY16" fmla="*/ 14224 h 14224"/>
                      <a:gd name="connsiteX17" fmla="*/ 3200400 w 6400800"/>
                      <a:gd name="connsiteY17" fmla="*/ 14224 h 14224"/>
                      <a:gd name="connsiteX18" fmla="*/ 2688336 w 6400800"/>
                      <a:gd name="connsiteY18" fmla="*/ 14224 h 14224"/>
                      <a:gd name="connsiteX19" fmla="*/ 2176272 w 6400800"/>
                      <a:gd name="connsiteY19" fmla="*/ 14224 h 14224"/>
                      <a:gd name="connsiteX20" fmla="*/ 1664208 w 6400800"/>
                      <a:gd name="connsiteY20" fmla="*/ 14224 h 14224"/>
                      <a:gd name="connsiteX21" fmla="*/ 1152144 w 6400800"/>
                      <a:gd name="connsiteY21" fmla="*/ 14224 h 14224"/>
                      <a:gd name="connsiteX22" fmla="*/ 0 w 6400800"/>
                      <a:gd name="connsiteY22" fmla="*/ 14224 h 14224"/>
                      <a:gd name="connsiteX23" fmla="*/ 0 w 6400800"/>
                      <a:gd name="connsiteY23" fmla="*/ 0 h 14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6400800" h="14224" fill="none" extrusionOk="0">
                        <a:moveTo>
                          <a:pt x="0" y="0"/>
                        </a:moveTo>
                        <a:cubicBezTo>
                          <a:pt x="137852" y="-350"/>
                          <a:pt x="331367" y="-3516"/>
                          <a:pt x="640080" y="0"/>
                        </a:cubicBezTo>
                        <a:cubicBezTo>
                          <a:pt x="948793" y="3516"/>
                          <a:pt x="1109413" y="21507"/>
                          <a:pt x="1344168" y="0"/>
                        </a:cubicBezTo>
                        <a:cubicBezTo>
                          <a:pt x="1578923" y="-21507"/>
                          <a:pt x="1737121" y="-6476"/>
                          <a:pt x="1920240" y="0"/>
                        </a:cubicBezTo>
                        <a:cubicBezTo>
                          <a:pt x="2103359" y="6476"/>
                          <a:pt x="2328371" y="1399"/>
                          <a:pt x="2432304" y="0"/>
                        </a:cubicBezTo>
                        <a:cubicBezTo>
                          <a:pt x="2536237" y="-1399"/>
                          <a:pt x="2815694" y="22499"/>
                          <a:pt x="2944368" y="0"/>
                        </a:cubicBezTo>
                        <a:cubicBezTo>
                          <a:pt x="3073042" y="-22499"/>
                          <a:pt x="3248198" y="-11438"/>
                          <a:pt x="3392424" y="0"/>
                        </a:cubicBezTo>
                        <a:cubicBezTo>
                          <a:pt x="3536650" y="11438"/>
                          <a:pt x="3941516" y="1470"/>
                          <a:pt x="4160520" y="0"/>
                        </a:cubicBezTo>
                        <a:cubicBezTo>
                          <a:pt x="4379524" y="-1470"/>
                          <a:pt x="4615053" y="-15030"/>
                          <a:pt x="4928616" y="0"/>
                        </a:cubicBezTo>
                        <a:cubicBezTo>
                          <a:pt x="5242179" y="15030"/>
                          <a:pt x="5503824" y="-32861"/>
                          <a:pt x="5696712" y="0"/>
                        </a:cubicBezTo>
                        <a:cubicBezTo>
                          <a:pt x="5889600" y="32861"/>
                          <a:pt x="6218073" y="13993"/>
                          <a:pt x="6400800" y="0"/>
                        </a:cubicBezTo>
                        <a:cubicBezTo>
                          <a:pt x="6401073" y="4993"/>
                          <a:pt x="6400296" y="11083"/>
                          <a:pt x="6400800" y="14224"/>
                        </a:cubicBezTo>
                        <a:cubicBezTo>
                          <a:pt x="6102291" y="-15113"/>
                          <a:pt x="6046182" y="30962"/>
                          <a:pt x="5760720" y="14224"/>
                        </a:cubicBezTo>
                        <a:cubicBezTo>
                          <a:pt x="5475258" y="-2514"/>
                          <a:pt x="5262727" y="30205"/>
                          <a:pt x="5056632" y="14224"/>
                        </a:cubicBezTo>
                        <a:cubicBezTo>
                          <a:pt x="4850537" y="-1757"/>
                          <a:pt x="4777184" y="27063"/>
                          <a:pt x="4608576" y="14224"/>
                        </a:cubicBezTo>
                        <a:cubicBezTo>
                          <a:pt x="4439968" y="1385"/>
                          <a:pt x="4344122" y="27140"/>
                          <a:pt x="4160520" y="14224"/>
                        </a:cubicBezTo>
                        <a:cubicBezTo>
                          <a:pt x="3976918" y="1308"/>
                          <a:pt x="3868791" y="17674"/>
                          <a:pt x="3712464" y="14224"/>
                        </a:cubicBezTo>
                        <a:cubicBezTo>
                          <a:pt x="3556137" y="10774"/>
                          <a:pt x="3312238" y="-9053"/>
                          <a:pt x="3200400" y="14224"/>
                        </a:cubicBezTo>
                        <a:cubicBezTo>
                          <a:pt x="3088562" y="37501"/>
                          <a:pt x="2886409" y="26063"/>
                          <a:pt x="2688336" y="14224"/>
                        </a:cubicBezTo>
                        <a:cubicBezTo>
                          <a:pt x="2490263" y="2385"/>
                          <a:pt x="2308174" y="18332"/>
                          <a:pt x="2176272" y="14224"/>
                        </a:cubicBezTo>
                        <a:cubicBezTo>
                          <a:pt x="2044370" y="10116"/>
                          <a:pt x="1860208" y="1834"/>
                          <a:pt x="1664208" y="14224"/>
                        </a:cubicBezTo>
                        <a:cubicBezTo>
                          <a:pt x="1468208" y="26614"/>
                          <a:pt x="1269871" y="10263"/>
                          <a:pt x="1152144" y="14224"/>
                        </a:cubicBezTo>
                        <a:cubicBezTo>
                          <a:pt x="1034417" y="18185"/>
                          <a:pt x="295012" y="20125"/>
                          <a:pt x="0" y="14224"/>
                        </a:cubicBezTo>
                        <a:cubicBezTo>
                          <a:pt x="381" y="9065"/>
                          <a:pt x="-678" y="6386"/>
                          <a:pt x="0" y="0"/>
                        </a:cubicBezTo>
                        <a:close/>
                      </a:path>
                      <a:path w="6400800" h="14224" stroke="0" extrusionOk="0">
                        <a:moveTo>
                          <a:pt x="0" y="0"/>
                        </a:moveTo>
                        <a:cubicBezTo>
                          <a:pt x="125460" y="23931"/>
                          <a:pt x="287378" y="21343"/>
                          <a:pt x="512064" y="0"/>
                        </a:cubicBezTo>
                        <a:cubicBezTo>
                          <a:pt x="736750" y="-21343"/>
                          <a:pt x="757944" y="-5380"/>
                          <a:pt x="960120" y="0"/>
                        </a:cubicBezTo>
                        <a:cubicBezTo>
                          <a:pt x="1162296" y="5380"/>
                          <a:pt x="1228963" y="-6880"/>
                          <a:pt x="1472184" y="0"/>
                        </a:cubicBezTo>
                        <a:cubicBezTo>
                          <a:pt x="1715405" y="6880"/>
                          <a:pt x="1976569" y="-26417"/>
                          <a:pt x="2112264" y="0"/>
                        </a:cubicBezTo>
                        <a:cubicBezTo>
                          <a:pt x="2247959" y="26417"/>
                          <a:pt x="2635689" y="25804"/>
                          <a:pt x="2816352" y="0"/>
                        </a:cubicBezTo>
                        <a:cubicBezTo>
                          <a:pt x="2997015" y="-25804"/>
                          <a:pt x="3355420" y="25940"/>
                          <a:pt x="3584448" y="0"/>
                        </a:cubicBezTo>
                        <a:cubicBezTo>
                          <a:pt x="3813476" y="-25940"/>
                          <a:pt x="4046434" y="-16557"/>
                          <a:pt x="4352544" y="0"/>
                        </a:cubicBezTo>
                        <a:cubicBezTo>
                          <a:pt x="4658654" y="16557"/>
                          <a:pt x="4793099" y="-11889"/>
                          <a:pt x="4928616" y="0"/>
                        </a:cubicBezTo>
                        <a:cubicBezTo>
                          <a:pt x="5064133" y="11889"/>
                          <a:pt x="5448811" y="-25014"/>
                          <a:pt x="5632704" y="0"/>
                        </a:cubicBezTo>
                        <a:cubicBezTo>
                          <a:pt x="5816597" y="25014"/>
                          <a:pt x="6166676" y="-26997"/>
                          <a:pt x="6400800" y="0"/>
                        </a:cubicBezTo>
                        <a:cubicBezTo>
                          <a:pt x="6400150" y="6759"/>
                          <a:pt x="6400219" y="10999"/>
                          <a:pt x="6400800" y="14224"/>
                        </a:cubicBezTo>
                        <a:cubicBezTo>
                          <a:pt x="6238128" y="19060"/>
                          <a:pt x="6021971" y="12566"/>
                          <a:pt x="5760720" y="14224"/>
                        </a:cubicBezTo>
                        <a:cubicBezTo>
                          <a:pt x="5499469" y="15882"/>
                          <a:pt x="5250260" y="46986"/>
                          <a:pt x="5056632" y="14224"/>
                        </a:cubicBezTo>
                        <a:cubicBezTo>
                          <a:pt x="4863004" y="-18538"/>
                          <a:pt x="4761934" y="-8274"/>
                          <a:pt x="4480560" y="14224"/>
                        </a:cubicBezTo>
                        <a:cubicBezTo>
                          <a:pt x="4199186" y="36722"/>
                          <a:pt x="4164325" y="15071"/>
                          <a:pt x="3904488" y="14224"/>
                        </a:cubicBezTo>
                        <a:cubicBezTo>
                          <a:pt x="3644651" y="13377"/>
                          <a:pt x="3330710" y="38147"/>
                          <a:pt x="3136392" y="14224"/>
                        </a:cubicBezTo>
                        <a:cubicBezTo>
                          <a:pt x="2942074" y="-9699"/>
                          <a:pt x="2781889" y="-8149"/>
                          <a:pt x="2624328" y="14224"/>
                        </a:cubicBezTo>
                        <a:cubicBezTo>
                          <a:pt x="2466767" y="36597"/>
                          <a:pt x="2261629" y="2654"/>
                          <a:pt x="1920240" y="14224"/>
                        </a:cubicBezTo>
                        <a:cubicBezTo>
                          <a:pt x="1578851" y="25794"/>
                          <a:pt x="1584258" y="2327"/>
                          <a:pt x="1472184" y="14224"/>
                        </a:cubicBezTo>
                        <a:cubicBezTo>
                          <a:pt x="1360110" y="26121"/>
                          <a:pt x="1086189" y="31685"/>
                          <a:pt x="832104" y="14224"/>
                        </a:cubicBezTo>
                        <a:cubicBezTo>
                          <a:pt x="578019" y="-3237"/>
                          <a:pt x="251736" y="21455"/>
                          <a:pt x="0" y="14224"/>
                        </a:cubicBezTo>
                        <a:cubicBezTo>
                          <a:pt x="-574" y="8489"/>
                          <a:pt x="-69" y="323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bject 2"/>
          <p:cNvSpPr txBox="1"/>
          <p:nvPr/>
        </p:nvSpPr>
        <p:spPr>
          <a:xfrm>
            <a:off x="420428" y="703765"/>
            <a:ext cx="3916238" cy="32038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8965" indent="-228600">
              <a:lnSpc>
                <a:spcPct val="90000"/>
              </a:lnSpc>
              <a:spcBef>
                <a:spcPts val="71"/>
              </a:spcBef>
              <a:buFont typeface="Arial" panose="020B0604020202020204" pitchFamily="34" charset="0"/>
              <a:buChar char="•"/>
            </a:pPr>
            <a:r>
              <a:rPr lang="en-US" sz="1500" b="1" spc="-4" dirty="0"/>
              <a:t>3-</a:t>
            </a:r>
            <a:r>
              <a:rPr lang="en-US" sz="1500" b="1" spc="-56" dirty="0"/>
              <a:t> </a:t>
            </a:r>
            <a:r>
              <a:rPr lang="en-US" sz="1500" b="1" spc="-4" dirty="0" err="1"/>
              <a:t>Alguns</a:t>
            </a:r>
            <a:r>
              <a:rPr lang="en-US" sz="1500" b="1" spc="-14" dirty="0"/>
              <a:t> </a:t>
            </a:r>
            <a:r>
              <a:rPr lang="en-US" sz="1500" b="1" spc="-4" dirty="0" err="1"/>
              <a:t>resultados</a:t>
            </a:r>
            <a:r>
              <a:rPr lang="en-US" sz="1500" b="1" spc="-7" dirty="0"/>
              <a:t> </a:t>
            </a:r>
            <a:r>
              <a:rPr lang="en-US" sz="1500" b="1" spc="-4" dirty="0"/>
              <a:t>de</a:t>
            </a:r>
            <a:r>
              <a:rPr lang="en-US" sz="1500" b="1" spc="-14" dirty="0"/>
              <a:t> </a:t>
            </a:r>
            <a:r>
              <a:rPr lang="en-US" sz="1500" b="1" spc="-4" dirty="0" err="1"/>
              <a:t>conhecermos</a:t>
            </a:r>
            <a:r>
              <a:rPr lang="en-US" sz="1500" b="1" spc="-11" dirty="0"/>
              <a:t> </a:t>
            </a:r>
            <a:r>
              <a:rPr lang="en-US" sz="1500" b="1" dirty="0"/>
              <a:t>a</a:t>
            </a:r>
            <a:r>
              <a:rPr lang="en-US" sz="1500" b="1" spc="-11" dirty="0"/>
              <a:t> </a:t>
            </a:r>
            <a:r>
              <a:rPr lang="en-US" sz="1500" b="1" spc="-4" dirty="0"/>
              <a:t>Deus</a:t>
            </a:r>
            <a:endParaRPr lang="en-US" sz="15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84DCF63-ECEC-4B10-8018-03D5B8C881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737" r="2" b="2"/>
          <a:stretch/>
        </p:blipFill>
        <p:spPr>
          <a:xfrm>
            <a:off x="4477467" y="1628648"/>
            <a:ext cx="2298954" cy="318617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31645" y="1728379"/>
            <a:ext cx="3812021" cy="400185"/>
          </a:xfrm>
          <a:prstGeom prst="rect">
            <a:avLst/>
          </a:prstGeom>
        </p:spPr>
        <p:txBody>
          <a:bodyPr vert="horz" wrap="square" lIns="0" tIns="8965" rIns="0" bIns="0" rtlCol="0">
            <a:spAutoFit/>
          </a:bodyPr>
          <a:lstStyle/>
          <a:p>
            <a:pPr marL="8965">
              <a:spcBef>
                <a:spcPts val="71"/>
              </a:spcBef>
              <a:tabLst>
                <a:tab pos="1122410" algn="l"/>
                <a:tab pos="1320086" algn="l"/>
                <a:tab pos="2342984" algn="l"/>
                <a:tab pos="2675135" algn="l"/>
                <a:tab pos="3447016" algn="l"/>
                <a:tab pos="3645140" algn="l"/>
                <a:tab pos="4326923" algn="l"/>
                <a:tab pos="4685969" algn="l"/>
              </a:tabLst>
            </a:pPr>
            <a:r>
              <a:rPr sz="1271" dirty="0">
                <a:latin typeface="Arial"/>
                <a:cs typeface="Arial"/>
              </a:rPr>
              <a:t>“Conheçamos	e	</a:t>
            </a:r>
            <a:r>
              <a:rPr sz="1271" spc="-4" dirty="0">
                <a:latin typeface="Arial"/>
                <a:cs typeface="Arial"/>
              </a:rPr>
              <a:t>prossigamo</a:t>
            </a:r>
            <a:r>
              <a:rPr sz="1271" dirty="0">
                <a:latin typeface="Arial"/>
                <a:cs typeface="Arial"/>
              </a:rPr>
              <a:t>s	</a:t>
            </a:r>
            <a:r>
              <a:rPr sz="1271" spc="-4" dirty="0">
                <a:latin typeface="Arial"/>
                <a:cs typeface="Arial"/>
              </a:rPr>
              <a:t>e</a:t>
            </a:r>
            <a:r>
              <a:rPr sz="1271" dirty="0">
                <a:latin typeface="Arial"/>
                <a:cs typeface="Arial"/>
              </a:rPr>
              <a:t>m	conhecer	o	</a:t>
            </a:r>
            <a:r>
              <a:rPr sz="1271" spc="-4" dirty="0">
                <a:latin typeface="Arial"/>
                <a:cs typeface="Arial"/>
              </a:rPr>
              <a:t>Senhor</a:t>
            </a:r>
            <a:r>
              <a:rPr sz="1271" dirty="0">
                <a:latin typeface="Arial"/>
                <a:cs typeface="Arial"/>
              </a:rPr>
              <a:t>”	</a:t>
            </a:r>
            <a:r>
              <a:rPr sz="1271" spc="-4" dirty="0">
                <a:latin typeface="Arial"/>
                <a:cs typeface="Arial"/>
              </a:rPr>
              <a:t>[O</a:t>
            </a:r>
            <a:r>
              <a:rPr sz="1271" dirty="0">
                <a:latin typeface="Arial"/>
                <a:cs typeface="Arial"/>
              </a:rPr>
              <a:t>s	</a:t>
            </a:r>
            <a:r>
              <a:rPr sz="1271" spc="-4" dirty="0">
                <a:latin typeface="Arial"/>
                <a:cs typeface="Arial"/>
              </a:rPr>
              <a:t>6.3a];</a:t>
            </a:r>
            <a:endParaRPr sz="1271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2934" y="2428012"/>
            <a:ext cx="3005111" cy="1885842"/>
          </a:xfrm>
          <a:prstGeom prst="rect">
            <a:avLst/>
          </a:prstGeom>
        </p:spPr>
        <p:txBody>
          <a:bodyPr vert="horz" wrap="square" lIns="0" tIns="91445" rIns="0" bIns="0" rtlCol="0">
            <a:spAutoFit/>
          </a:bodyPr>
          <a:lstStyle/>
          <a:p>
            <a:pPr marL="8965">
              <a:spcBef>
                <a:spcPts val="720"/>
              </a:spcBef>
            </a:pPr>
            <a:r>
              <a:rPr sz="1271" dirty="0">
                <a:latin typeface="Arial"/>
                <a:cs typeface="Arial"/>
              </a:rPr>
              <a:t>“Antes,</a:t>
            </a:r>
            <a:r>
              <a:rPr sz="1271" spc="-11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crescei</a:t>
            </a:r>
            <a:r>
              <a:rPr sz="1271" spc="-4" dirty="0">
                <a:latin typeface="Arial"/>
                <a:cs typeface="Arial"/>
              </a:rPr>
              <a:t> na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graça</a:t>
            </a:r>
            <a:r>
              <a:rPr sz="1271" spc="-11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e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conhecimento”</a:t>
            </a:r>
            <a:r>
              <a:rPr sz="1271" spc="-1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[2Pe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3.18a].</a:t>
            </a:r>
            <a:endParaRPr sz="1271" dirty="0">
              <a:latin typeface="Arial"/>
              <a:cs typeface="Arial"/>
            </a:endParaRPr>
          </a:p>
          <a:p>
            <a:pPr marL="8965" marR="5828">
              <a:lnSpc>
                <a:spcPct val="110200"/>
              </a:lnSpc>
              <a:spcBef>
                <a:spcPts val="494"/>
              </a:spcBef>
            </a:pPr>
            <a:r>
              <a:rPr sz="1271" spc="-4" dirty="0">
                <a:latin typeface="Arial"/>
                <a:cs typeface="Arial"/>
              </a:rPr>
              <a:t>Além</a:t>
            </a:r>
            <a:r>
              <a:rPr sz="1271" spc="95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do</a:t>
            </a:r>
            <a:r>
              <a:rPr sz="1271" spc="99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crescimento</a:t>
            </a:r>
            <a:r>
              <a:rPr sz="1271" spc="99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pessoal,</a:t>
            </a:r>
            <a:r>
              <a:rPr sz="1271" spc="102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ninguém</a:t>
            </a:r>
            <a:r>
              <a:rPr sz="1271" spc="102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pode</a:t>
            </a:r>
            <a:r>
              <a:rPr sz="1271" spc="95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ensinar</a:t>
            </a:r>
            <a:r>
              <a:rPr sz="1271" spc="95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o</a:t>
            </a:r>
            <a:r>
              <a:rPr sz="1271" spc="99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que</a:t>
            </a:r>
            <a:r>
              <a:rPr sz="1271" spc="99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não</a:t>
            </a:r>
            <a:r>
              <a:rPr sz="1271" spc="99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sabe </a:t>
            </a:r>
            <a:r>
              <a:rPr sz="1271" spc="-342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nem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dar instruções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sem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conhecimento.</a:t>
            </a:r>
          </a:p>
          <a:p>
            <a:pPr marL="8965" marR="3586">
              <a:lnSpc>
                <a:spcPct val="110200"/>
              </a:lnSpc>
              <a:spcBef>
                <a:spcPts val="494"/>
              </a:spcBef>
            </a:pPr>
            <a:r>
              <a:rPr sz="1271" spc="-4" dirty="0">
                <a:latin typeface="Arial"/>
                <a:cs typeface="Arial"/>
              </a:rPr>
              <a:t>Quem</a:t>
            </a:r>
            <a:r>
              <a:rPr sz="1271" spc="1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ensina</a:t>
            </a:r>
            <a:r>
              <a:rPr sz="1271" spc="2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precisa</a:t>
            </a:r>
            <a:r>
              <a:rPr sz="1271" spc="1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ensinar</a:t>
            </a:r>
            <a:r>
              <a:rPr sz="1271" spc="21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a</a:t>
            </a:r>
            <a:r>
              <a:rPr sz="1271" spc="21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si</a:t>
            </a:r>
            <a:r>
              <a:rPr sz="1271" spc="14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mesmo,</a:t>
            </a:r>
            <a:r>
              <a:rPr sz="1271" spc="2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antes</a:t>
            </a:r>
            <a:r>
              <a:rPr sz="1271" spc="1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</a:t>
            </a:r>
            <a:r>
              <a:rPr sz="1271" spc="2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ensinar</a:t>
            </a:r>
            <a:r>
              <a:rPr sz="1271" spc="2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aos</a:t>
            </a:r>
            <a:r>
              <a:rPr sz="1271" spc="2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outros </a:t>
            </a:r>
            <a:r>
              <a:rPr sz="1271" spc="-342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[Rm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2.21].</a:t>
            </a:r>
            <a:endParaRPr sz="1271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8089" y="810314"/>
            <a:ext cx="5099858" cy="3179465"/>
          </a:xfrm>
          <a:prstGeom prst="rect">
            <a:avLst/>
          </a:prstGeom>
        </p:spPr>
        <p:txBody>
          <a:bodyPr vert="horz" wrap="square" lIns="0" tIns="91445" rIns="0" bIns="0" rtlCol="0">
            <a:spAutoFit/>
          </a:bodyPr>
          <a:lstStyle/>
          <a:p>
            <a:pPr marL="8965" algn="just">
              <a:spcBef>
                <a:spcPts val="720"/>
              </a:spcBef>
            </a:pPr>
            <a:r>
              <a:rPr sz="1271" b="1" spc="-4" dirty="0">
                <a:latin typeface="Arial"/>
                <a:cs typeface="Arial"/>
              </a:rPr>
              <a:t>3.1.</a:t>
            </a:r>
            <a:r>
              <a:rPr sz="1271" b="1" spc="-18" dirty="0">
                <a:latin typeface="Arial"/>
                <a:cs typeface="Arial"/>
              </a:rPr>
              <a:t> </a:t>
            </a:r>
            <a:r>
              <a:rPr sz="1271" b="1" spc="-4" dirty="0">
                <a:latin typeface="Arial"/>
                <a:cs typeface="Arial"/>
              </a:rPr>
              <a:t>Crescimento</a:t>
            </a:r>
            <a:r>
              <a:rPr sz="1271" b="1" spc="-7" dirty="0">
                <a:latin typeface="Arial"/>
                <a:cs typeface="Arial"/>
              </a:rPr>
              <a:t> </a:t>
            </a:r>
            <a:r>
              <a:rPr sz="1271" b="1" spc="-4" dirty="0">
                <a:latin typeface="Arial"/>
                <a:cs typeface="Arial"/>
              </a:rPr>
              <a:t>espiritual.</a:t>
            </a:r>
            <a:endParaRPr sz="1271">
              <a:latin typeface="Arial"/>
              <a:cs typeface="Arial"/>
            </a:endParaRPr>
          </a:p>
          <a:p>
            <a:pPr marL="8965" marR="3586" algn="just">
              <a:lnSpc>
                <a:spcPct val="110200"/>
              </a:lnSpc>
              <a:spcBef>
                <a:spcPts val="494"/>
              </a:spcBef>
            </a:pPr>
            <a:r>
              <a:rPr sz="1271" dirty="0">
                <a:latin typeface="Arial"/>
                <a:cs typeface="Arial"/>
              </a:rPr>
              <a:t>É </a:t>
            </a:r>
            <a:r>
              <a:rPr sz="1271" spc="-4" dirty="0">
                <a:latin typeface="Arial"/>
                <a:cs typeface="Arial"/>
              </a:rPr>
              <a:t>evidente que num primeiro </a:t>
            </a:r>
            <a:r>
              <a:rPr sz="1271" dirty="0">
                <a:latin typeface="Arial"/>
                <a:cs typeface="Arial"/>
              </a:rPr>
              <a:t>momento o conhecimento </a:t>
            </a:r>
            <a:r>
              <a:rPr sz="1271" spc="-4" dirty="0">
                <a:latin typeface="Arial"/>
                <a:cs typeface="Arial"/>
              </a:rPr>
              <a:t>necessário 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acerca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Deus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está no nível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suficiente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para produzir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fé.</a:t>
            </a:r>
            <a:endParaRPr sz="1271">
              <a:latin typeface="Arial"/>
              <a:cs typeface="Arial"/>
            </a:endParaRPr>
          </a:p>
          <a:p>
            <a:pPr marL="8965" algn="just">
              <a:spcBef>
                <a:spcPts val="650"/>
              </a:spcBef>
            </a:pPr>
            <a:r>
              <a:rPr sz="1271" spc="-4" dirty="0">
                <a:latin typeface="Arial"/>
                <a:cs typeface="Arial"/>
              </a:rPr>
              <a:t>Dois</a:t>
            </a:r>
            <a:r>
              <a:rPr sz="1271" spc="-1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exemplos: Lucas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23.41-42;</a:t>
            </a:r>
            <a:r>
              <a:rPr sz="1271" spc="-11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João </a:t>
            </a:r>
            <a:r>
              <a:rPr sz="1271" spc="-25" dirty="0">
                <a:latin typeface="Arial"/>
                <a:cs typeface="Arial"/>
              </a:rPr>
              <a:t>9.11.</a:t>
            </a:r>
            <a:endParaRPr sz="1271">
              <a:latin typeface="Arial"/>
              <a:cs typeface="Arial"/>
            </a:endParaRPr>
          </a:p>
          <a:p>
            <a:pPr marL="8965" marR="6275" algn="just">
              <a:lnSpc>
                <a:spcPct val="110200"/>
              </a:lnSpc>
              <a:spcBef>
                <a:spcPts val="494"/>
              </a:spcBef>
            </a:pPr>
            <a:r>
              <a:rPr sz="1271" spc="-4" dirty="0">
                <a:latin typeface="Arial"/>
                <a:cs typeface="Arial"/>
              </a:rPr>
              <a:t>Contudo, no </a:t>
            </a:r>
            <a:r>
              <a:rPr sz="1271" dirty="0">
                <a:latin typeface="Arial"/>
                <a:cs typeface="Arial"/>
              </a:rPr>
              <a:t>caso </a:t>
            </a:r>
            <a:r>
              <a:rPr sz="1271" spc="-4" dirty="0">
                <a:latin typeface="Arial"/>
                <a:cs typeface="Arial"/>
              </a:rPr>
              <a:t>do homem que era </a:t>
            </a:r>
            <a:r>
              <a:rPr sz="1271" dirty="0">
                <a:latin typeface="Arial"/>
                <a:cs typeface="Arial"/>
              </a:rPr>
              <a:t>cego, </a:t>
            </a:r>
            <a:r>
              <a:rPr sz="1271" spc="-4" dirty="0">
                <a:latin typeface="Arial"/>
                <a:cs typeface="Arial"/>
              </a:rPr>
              <a:t>após ter </a:t>
            </a:r>
            <a:r>
              <a:rPr sz="1271" dirty="0">
                <a:latin typeface="Arial"/>
                <a:cs typeface="Arial"/>
              </a:rPr>
              <a:t>sido </a:t>
            </a:r>
            <a:r>
              <a:rPr sz="1271" spc="-4" dirty="0">
                <a:latin typeface="Arial"/>
                <a:cs typeface="Arial"/>
              </a:rPr>
              <a:t>expulso da </a:t>
            </a:r>
            <a:r>
              <a:rPr sz="1271" dirty="0">
                <a:latin typeface="Arial"/>
                <a:cs typeface="Arial"/>
              </a:rPr>
              <a:t> sinagoga, o </a:t>
            </a:r>
            <a:r>
              <a:rPr sz="1271" spc="-4" dirty="0">
                <a:latin typeface="Arial"/>
                <a:cs typeface="Arial"/>
              </a:rPr>
              <a:t>Senhor </a:t>
            </a:r>
            <a:r>
              <a:rPr sz="1271" dirty="0">
                <a:latin typeface="Arial"/>
                <a:cs typeface="Arial"/>
              </a:rPr>
              <a:t>Jesus o </a:t>
            </a:r>
            <a:r>
              <a:rPr sz="1271" spc="-4" dirty="0">
                <a:latin typeface="Arial"/>
                <a:cs typeface="Arial"/>
              </a:rPr>
              <a:t>encontrou </a:t>
            </a:r>
            <a:r>
              <a:rPr sz="1271" dirty="0">
                <a:latin typeface="Arial"/>
                <a:cs typeface="Arial"/>
              </a:rPr>
              <a:t>e o conduziu a </a:t>
            </a:r>
            <a:r>
              <a:rPr sz="1271" spc="-4" dirty="0">
                <a:latin typeface="Arial"/>
                <a:cs typeface="Arial"/>
              </a:rPr>
              <a:t>crescer no </a:t>
            </a:r>
            <a:r>
              <a:rPr sz="1271" dirty="0">
                <a:latin typeface="Arial"/>
                <a:cs typeface="Arial"/>
              </a:rPr>
              <a:t> conhecimento </a:t>
            </a:r>
            <a:r>
              <a:rPr sz="1271" spc="-4" dirty="0">
                <a:latin typeface="Arial"/>
                <a:cs typeface="Arial"/>
              </a:rPr>
              <a:t>acerca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daquele que</a:t>
            </a:r>
            <a:r>
              <a:rPr sz="1271" dirty="0">
                <a:latin typeface="Arial"/>
                <a:cs typeface="Arial"/>
              </a:rPr>
              <a:t> o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havia </a:t>
            </a:r>
            <a:r>
              <a:rPr sz="1271" dirty="0">
                <a:latin typeface="Arial"/>
                <a:cs typeface="Arial"/>
              </a:rPr>
              <a:t>curado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[Jo 9.35-38].</a:t>
            </a:r>
            <a:endParaRPr sz="1271">
              <a:latin typeface="Arial"/>
              <a:cs typeface="Arial"/>
            </a:endParaRPr>
          </a:p>
          <a:p>
            <a:pPr marL="8965" marR="4034" algn="just">
              <a:lnSpc>
                <a:spcPct val="110200"/>
              </a:lnSpc>
              <a:spcBef>
                <a:spcPts val="494"/>
              </a:spcBef>
            </a:pPr>
            <a:r>
              <a:rPr sz="1271" spc="-4" dirty="0">
                <a:latin typeface="Arial"/>
                <a:cs typeface="Arial"/>
              </a:rPr>
              <a:t>Assim </a:t>
            </a:r>
            <a:r>
              <a:rPr sz="1271" dirty="0">
                <a:latin typeface="Arial"/>
                <a:cs typeface="Arial"/>
              </a:rPr>
              <a:t>como </a:t>
            </a:r>
            <a:r>
              <a:rPr sz="1271" spc="-4" dirty="0">
                <a:latin typeface="Arial"/>
                <a:cs typeface="Arial"/>
              </a:rPr>
              <a:t>ocorre </a:t>
            </a:r>
            <a:r>
              <a:rPr sz="1271" dirty="0">
                <a:latin typeface="Arial"/>
                <a:cs typeface="Arial"/>
              </a:rPr>
              <a:t>com </a:t>
            </a:r>
            <a:r>
              <a:rPr sz="1271" spc="-4" dirty="0">
                <a:latin typeface="Arial"/>
                <a:cs typeface="Arial"/>
              </a:rPr>
              <a:t>um </a:t>
            </a:r>
            <a:r>
              <a:rPr sz="1271" dirty="0">
                <a:latin typeface="Arial"/>
                <a:cs typeface="Arial"/>
              </a:rPr>
              <a:t>recém-nascido, se </a:t>
            </a:r>
            <a:r>
              <a:rPr sz="1271" spc="-4" dirty="0">
                <a:latin typeface="Arial"/>
                <a:cs typeface="Arial"/>
              </a:rPr>
              <a:t>espera que </a:t>
            </a:r>
            <a:r>
              <a:rPr sz="1271" dirty="0">
                <a:latin typeface="Arial"/>
                <a:cs typeface="Arial"/>
              </a:rPr>
              <a:t>o </a:t>
            </a:r>
            <a:r>
              <a:rPr sz="1271" spc="-4" dirty="0">
                <a:latin typeface="Arial"/>
                <a:cs typeface="Arial"/>
              </a:rPr>
              <a:t>nascido 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 novo </a:t>
            </a:r>
            <a:r>
              <a:rPr sz="1271" dirty="0">
                <a:latin typeface="Arial"/>
                <a:cs typeface="Arial"/>
              </a:rPr>
              <a:t>cresça </a:t>
            </a:r>
            <a:r>
              <a:rPr sz="1271" spc="-4" dirty="0">
                <a:latin typeface="Arial"/>
                <a:cs typeface="Arial"/>
              </a:rPr>
              <a:t>na fé, </a:t>
            </a:r>
            <a:r>
              <a:rPr sz="1271" dirty="0">
                <a:latin typeface="Arial"/>
                <a:cs typeface="Arial"/>
              </a:rPr>
              <a:t>conhecimento, relacionamento com </a:t>
            </a:r>
            <a:r>
              <a:rPr sz="1271" spc="-4" dirty="0">
                <a:latin typeface="Arial"/>
                <a:cs typeface="Arial"/>
              </a:rPr>
              <a:t>Deus [1Pe 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2.1-3].</a:t>
            </a:r>
            <a:endParaRPr sz="1271">
              <a:latin typeface="Arial"/>
              <a:cs typeface="Arial"/>
            </a:endParaRPr>
          </a:p>
          <a:p>
            <a:pPr marL="8965" marR="4483" algn="just">
              <a:lnSpc>
                <a:spcPct val="110200"/>
              </a:lnSpc>
              <a:spcBef>
                <a:spcPts val="491"/>
              </a:spcBef>
            </a:pPr>
            <a:r>
              <a:rPr sz="1271" spc="-4" dirty="0">
                <a:latin typeface="Arial"/>
                <a:cs typeface="Arial"/>
              </a:rPr>
              <a:t>Portanto,</a:t>
            </a:r>
            <a:r>
              <a:rPr sz="1271" dirty="0">
                <a:latin typeface="Arial"/>
                <a:cs typeface="Arial"/>
              </a:rPr>
              <a:t> como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discípulos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Cristo,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precisamos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desejar</a:t>
            </a:r>
            <a:r>
              <a:rPr sz="1271" dirty="0">
                <a:latin typeface="Arial"/>
                <a:cs typeface="Arial"/>
              </a:rPr>
              <a:t> e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buscar </a:t>
            </a:r>
            <a:r>
              <a:rPr sz="1271" spc="-346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crescer </a:t>
            </a:r>
            <a:r>
              <a:rPr sz="1271" spc="-4" dirty="0">
                <a:latin typeface="Arial"/>
                <a:cs typeface="Arial"/>
              </a:rPr>
              <a:t>no </a:t>
            </a:r>
            <a:r>
              <a:rPr sz="1271" dirty="0">
                <a:latin typeface="Arial"/>
                <a:cs typeface="Arial"/>
              </a:rPr>
              <a:t>conhecimento </a:t>
            </a:r>
            <a:r>
              <a:rPr sz="1271" spc="-4" dirty="0">
                <a:latin typeface="Arial"/>
                <a:cs typeface="Arial"/>
              </a:rPr>
              <a:t>de Cristo para não </a:t>
            </a:r>
            <a:r>
              <a:rPr sz="1271" dirty="0">
                <a:latin typeface="Arial"/>
                <a:cs typeface="Arial"/>
              </a:rPr>
              <a:t>sucumbirmos </a:t>
            </a:r>
            <a:r>
              <a:rPr sz="1271" spc="-4" dirty="0">
                <a:latin typeface="Arial"/>
                <a:cs typeface="Arial"/>
              </a:rPr>
              <a:t>diante de 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falsas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doutrinas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[1Tm 4.1;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2Pe 1.5-8].</a:t>
            </a:r>
            <a:endParaRPr sz="1271">
              <a:latin typeface="Arial"/>
              <a:cs typeface="Arial"/>
            </a:endParaRPr>
          </a:p>
        </p:txBody>
      </p:sp>
      <p:pic>
        <p:nvPicPr>
          <p:cNvPr id="8194" name="Picture 2" descr="Crescimento Espiritual - Segunda Igreja Presbiteriana de Rio Claro">
            <a:extLst>
              <a:ext uri="{FF2B5EF4-FFF2-40B4-BE49-F238E27FC236}">
                <a16:creationId xmlns:a16="http://schemas.microsoft.com/office/drawing/2014/main" id="{97C151C2-1C8C-45B5-B583-BFCA3FABA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36" y="3989779"/>
            <a:ext cx="7112000" cy="1311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9400" y="152400"/>
            <a:ext cx="5098961" cy="2808594"/>
          </a:xfrm>
          <a:prstGeom prst="rect">
            <a:avLst/>
          </a:prstGeom>
        </p:spPr>
        <p:txBody>
          <a:bodyPr vert="horz" wrap="square" lIns="0" tIns="91445" rIns="0" bIns="0" rtlCol="0">
            <a:spAutoFit/>
          </a:bodyPr>
          <a:lstStyle/>
          <a:p>
            <a:pPr marL="8965">
              <a:spcBef>
                <a:spcPts val="720"/>
              </a:spcBef>
            </a:pPr>
            <a:r>
              <a:rPr lang="pt-BR" sz="1271" b="1" spc="-4" dirty="0">
                <a:latin typeface="Arial"/>
                <a:cs typeface="Arial"/>
              </a:rPr>
              <a:t>3.2.</a:t>
            </a:r>
            <a:r>
              <a:rPr lang="pt-BR" sz="1271" b="1" spc="-53" dirty="0">
                <a:latin typeface="Arial"/>
                <a:cs typeface="Arial"/>
              </a:rPr>
              <a:t> </a:t>
            </a:r>
            <a:r>
              <a:rPr lang="pt-BR" sz="1271" b="1" dirty="0">
                <a:latin typeface="Arial"/>
                <a:cs typeface="Arial"/>
              </a:rPr>
              <a:t>A</a:t>
            </a:r>
            <a:r>
              <a:rPr lang="pt-BR" sz="1271" b="1" spc="-60" dirty="0">
                <a:latin typeface="Arial"/>
                <a:cs typeface="Arial"/>
              </a:rPr>
              <a:t> </a:t>
            </a:r>
            <a:r>
              <a:rPr lang="pt-BR" sz="1271" b="1" spc="-4" dirty="0">
                <a:latin typeface="Arial"/>
                <a:cs typeface="Arial"/>
              </a:rPr>
              <a:t>confiança</a:t>
            </a:r>
            <a:r>
              <a:rPr lang="pt-BR" sz="1271" b="1" spc="-11" dirty="0">
                <a:latin typeface="Arial"/>
                <a:cs typeface="Arial"/>
              </a:rPr>
              <a:t> </a:t>
            </a:r>
            <a:r>
              <a:rPr lang="pt-BR" sz="1271" b="1" spc="-4" dirty="0">
                <a:latin typeface="Arial"/>
                <a:cs typeface="Arial"/>
              </a:rPr>
              <a:t>de</a:t>
            </a:r>
            <a:r>
              <a:rPr lang="pt-BR" sz="1271" b="1" spc="-11" dirty="0">
                <a:latin typeface="Arial"/>
                <a:cs typeface="Arial"/>
              </a:rPr>
              <a:t> </a:t>
            </a:r>
            <a:r>
              <a:rPr lang="pt-BR" sz="1271" b="1" spc="-4" dirty="0">
                <a:latin typeface="Arial"/>
                <a:cs typeface="Arial"/>
              </a:rPr>
              <a:t>quem</a:t>
            </a:r>
            <a:r>
              <a:rPr lang="pt-BR" sz="1271" b="1" spc="-11" dirty="0">
                <a:latin typeface="Arial"/>
                <a:cs typeface="Arial"/>
              </a:rPr>
              <a:t> </a:t>
            </a:r>
            <a:r>
              <a:rPr lang="pt-BR" sz="1271" b="1" spc="-4" dirty="0">
                <a:latin typeface="Arial"/>
                <a:cs typeface="Arial"/>
              </a:rPr>
              <a:t>conhece.</a:t>
            </a:r>
            <a:endParaRPr lang="pt-BR" sz="1271" dirty="0">
              <a:latin typeface="Arial"/>
              <a:cs typeface="Arial"/>
            </a:endParaRPr>
          </a:p>
          <a:p>
            <a:pPr marL="8965" marR="652647">
              <a:lnSpc>
                <a:spcPct val="142600"/>
              </a:lnSpc>
            </a:pPr>
            <a:r>
              <a:rPr lang="pt-BR" sz="1271" spc="-4" dirty="0">
                <a:latin typeface="Arial"/>
                <a:cs typeface="Arial"/>
              </a:rPr>
              <a:t>Quem </a:t>
            </a:r>
            <a:r>
              <a:rPr lang="pt-BR" sz="1271" dirty="0">
                <a:latin typeface="Arial"/>
                <a:cs typeface="Arial"/>
              </a:rPr>
              <a:t>conhece o </a:t>
            </a:r>
            <a:r>
              <a:rPr lang="pt-BR" sz="1271" spc="-4" dirty="0">
                <a:latin typeface="Arial"/>
                <a:cs typeface="Arial"/>
              </a:rPr>
              <a:t>nome de Deus pode </a:t>
            </a:r>
            <a:r>
              <a:rPr lang="pt-BR" sz="1271" dirty="0">
                <a:latin typeface="Arial"/>
                <a:cs typeface="Arial"/>
              </a:rPr>
              <a:t>confiar </a:t>
            </a:r>
            <a:r>
              <a:rPr lang="pt-BR" sz="1271" spc="-4" dirty="0" err="1">
                <a:latin typeface="Arial"/>
                <a:cs typeface="Arial"/>
              </a:rPr>
              <a:t>nEle</a:t>
            </a:r>
            <a:r>
              <a:rPr lang="pt-BR" sz="1271" spc="-4" dirty="0">
                <a:latin typeface="Arial"/>
                <a:cs typeface="Arial"/>
              </a:rPr>
              <a:t> [</a:t>
            </a:r>
            <a:r>
              <a:rPr lang="pt-BR" sz="1271" spc="-4" dirty="0" err="1">
                <a:latin typeface="Arial"/>
                <a:cs typeface="Arial"/>
              </a:rPr>
              <a:t>Sl</a:t>
            </a:r>
            <a:r>
              <a:rPr lang="pt-BR" sz="1271" spc="-4" dirty="0">
                <a:latin typeface="Arial"/>
                <a:cs typeface="Arial"/>
              </a:rPr>
              <a:t> 9.10]. </a:t>
            </a:r>
            <a:r>
              <a:rPr lang="pt-BR" sz="1271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Pode buscá-Lo nas </a:t>
            </a:r>
            <a:r>
              <a:rPr lang="pt-BR" sz="1271" dirty="0">
                <a:latin typeface="Arial"/>
                <a:cs typeface="Arial"/>
              </a:rPr>
              <a:t>suas </a:t>
            </a:r>
            <a:r>
              <a:rPr lang="pt-BR" sz="1271" spc="-4" dirty="0">
                <a:latin typeface="Arial"/>
                <a:cs typeface="Arial"/>
              </a:rPr>
              <a:t>necessidades, pode engrandecê-Lo. </a:t>
            </a:r>
            <a:r>
              <a:rPr lang="pt-BR" sz="1271" spc="-346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Quem</a:t>
            </a:r>
            <a:r>
              <a:rPr lang="pt-BR" sz="1271" spc="-7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não</a:t>
            </a:r>
            <a:r>
              <a:rPr lang="pt-BR" sz="1271" spc="4" dirty="0">
                <a:latin typeface="Arial"/>
                <a:cs typeface="Arial"/>
              </a:rPr>
              <a:t> </a:t>
            </a:r>
            <a:r>
              <a:rPr lang="pt-BR" sz="1271" dirty="0">
                <a:latin typeface="Arial"/>
                <a:cs typeface="Arial"/>
              </a:rPr>
              <a:t>conhece</a:t>
            </a:r>
            <a:r>
              <a:rPr lang="pt-BR" sz="1271" spc="-4" dirty="0">
                <a:latin typeface="Arial"/>
                <a:cs typeface="Arial"/>
              </a:rPr>
              <a:t> não</a:t>
            </a:r>
            <a:r>
              <a:rPr lang="pt-BR" sz="1271" spc="-7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tem </a:t>
            </a:r>
            <a:r>
              <a:rPr lang="pt-BR" sz="1271" dirty="0">
                <a:latin typeface="Arial"/>
                <a:cs typeface="Arial"/>
              </a:rPr>
              <a:t>como</a:t>
            </a:r>
            <a:r>
              <a:rPr lang="pt-BR" sz="1271" spc="-4" dirty="0">
                <a:latin typeface="Arial"/>
                <a:cs typeface="Arial"/>
              </a:rPr>
              <a:t> </a:t>
            </a:r>
            <a:r>
              <a:rPr lang="pt-BR" sz="1271" spc="-11" dirty="0">
                <a:latin typeface="Arial"/>
                <a:cs typeface="Arial"/>
              </a:rPr>
              <a:t>confiar.</a:t>
            </a:r>
            <a:endParaRPr lang="pt-BR" sz="1271" dirty="0">
              <a:latin typeface="Arial"/>
              <a:cs typeface="Arial"/>
            </a:endParaRPr>
          </a:p>
          <a:p>
            <a:pPr marL="8965" marR="3586" algn="just">
              <a:lnSpc>
                <a:spcPct val="110200"/>
              </a:lnSpc>
              <a:spcBef>
                <a:spcPts val="494"/>
              </a:spcBef>
            </a:pPr>
            <a:r>
              <a:rPr lang="pt-BR" sz="1271" spc="-4" dirty="0">
                <a:latin typeface="Arial"/>
                <a:cs typeface="Arial"/>
              </a:rPr>
              <a:t>Como</a:t>
            </a:r>
            <a:r>
              <a:rPr lang="pt-BR" sz="1271" dirty="0">
                <a:latin typeface="Arial"/>
                <a:cs typeface="Arial"/>
              </a:rPr>
              <a:t> confiar</a:t>
            </a:r>
            <a:r>
              <a:rPr lang="pt-BR" sz="1271" spc="4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num</a:t>
            </a:r>
            <a:r>
              <a:rPr lang="pt-BR" sz="1271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estranho?</a:t>
            </a:r>
            <a:r>
              <a:rPr lang="pt-BR" sz="1271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Quem</a:t>
            </a:r>
            <a:r>
              <a:rPr lang="pt-BR" sz="1271" dirty="0">
                <a:latin typeface="Arial"/>
                <a:cs typeface="Arial"/>
              </a:rPr>
              <a:t> confia</a:t>
            </a:r>
            <a:r>
              <a:rPr lang="pt-BR" sz="1271" spc="4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pode</a:t>
            </a:r>
            <a:r>
              <a:rPr lang="pt-BR" sz="1271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levar</a:t>
            </a:r>
            <a:r>
              <a:rPr lang="pt-BR" sz="1271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uma</a:t>
            </a:r>
            <a:r>
              <a:rPr lang="pt-BR" sz="1271" dirty="0">
                <a:latin typeface="Arial"/>
                <a:cs typeface="Arial"/>
              </a:rPr>
              <a:t> vida </a:t>
            </a:r>
            <a:r>
              <a:rPr lang="pt-BR" sz="1271" spc="4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piedosa ao Seu lado. Quem </a:t>
            </a:r>
            <a:r>
              <a:rPr lang="pt-BR" sz="1271" dirty="0">
                <a:latin typeface="Arial"/>
                <a:cs typeface="Arial"/>
              </a:rPr>
              <a:t>conhece </a:t>
            </a:r>
            <a:r>
              <a:rPr lang="pt-BR" sz="1271" spc="-4" dirty="0">
                <a:latin typeface="Arial"/>
                <a:cs typeface="Arial"/>
              </a:rPr>
              <a:t>não </a:t>
            </a:r>
            <a:r>
              <a:rPr lang="pt-BR" sz="1271" dirty="0">
                <a:latin typeface="Arial"/>
                <a:cs typeface="Arial"/>
              </a:rPr>
              <a:t>é confundido </a:t>
            </a:r>
            <a:r>
              <a:rPr lang="pt-BR" sz="1271" spc="-4" dirty="0">
                <a:latin typeface="Arial"/>
                <a:cs typeface="Arial"/>
              </a:rPr>
              <a:t>nem destruído </a:t>
            </a:r>
            <a:r>
              <a:rPr lang="pt-BR" sz="1271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[Os</a:t>
            </a:r>
            <a:r>
              <a:rPr lang="pt-BR" sz="1271" spc="-7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4.6].</a:t>
            </a:r>
            <a:endParaRPr lang="pt-BR" sz="1271" dirty="0">
              <a:latin typeface="Arial"/>
              <a:cs typeface="Arial"/>
            </a:endParaRPr>
          </a:p>
          <a:p>
            <a:pPr marL="8965" marR="6724" algn="just">
              <a:lnSpc>
                <a:spcPct val="110200"/>
              </a:lnSpc>
              <a:spcBef>
                <a:spcPts val="494"/>
              </a:spcBef>
            </a:pPr>
            <a:r>
              <a:rPr lang="pt-BR" sz="1271" spc="-4" dirty="0">
                <a:latin typeface="Arial"/>
                <a:cs typeface="Arial"/>
              </a:rPr>
              <a:t>Quem não </a:t>
            </a:r>
            <a:r>
              <a:rPr lang="pt-BR" sz="1271" dirty="0">
                <a:latin typeface="Arial"/>
                <a:cs typeface="Arial"/>
              </a:rPr>
              <a:t>conhece </a:t>
            </a:r>
            <a:r>
              <a:rPr lang="pt-BR" sz="1271" spc="-4" dirty="0">
                <a:latin typeface="Arial"/>
                <a:cs typeface="Arial"/>
              </a:rPr>
              <a:t>não </a:t>
            </a:r>
            <a:r>
              <a:rPr lang="pt-BR" sz="1271" dirty="0">
                <a:latin typeface="Arial"/>
                <a:cs typeface="Arial"/>
              </a:rPr>
              <a:t>sabe a </a:t>
            </a:r>
            <a:r>
              <a:rPr lang="pt-BR" sz="1271" spc="-4" dirty="0">
                <a:latin typeface="Arial"/>
                <a:cs typeface="Arial"/>
              </a:rPr>
              <a:t>quem pedir </a:t>
            </a:r>
            <a:r>
              <a:rPr lang="pt-BR" sz="1271" dirty="0">
                <a:latin typeface="Arial"/>
                <a:cs typeface="Arial"/>
              </a:rPr>
              <a:t>socorro </a:t>
            </a:r>
            <a:r>
              <a:rPr lang="pt-BR" sz="1271" spc="-4" dirty="0">
                <a:latin typeface="Arial"/>
                <a:cs typeface="Arial"/>
              </a:rPr>
              <a:t>[</a:t>
            </a:r>
            <a:r>
              <a:rPr lang="pt-BR" sz="1271" spc="-4" dirty="0" err="1">
                <a:latin typeface="Arial"/>
                <a:cs typeface="Arial"/>
              </a:rPr>
              <a:t>Sl</a:t>
            </a:r>
            <a:r>
              <a:rPr lang="pt-BR" sz="1271" spc="-4" dirty="0">
                <a:latin typeface="Arial"/>
                <a:cs typeface="Arial"/>
              </a:rPr>
              <a:t> 121.1]. Quem </a:t>
            </a:r>
            <a:r>
              <a:rPr lang="pt-BR" sz="1271" dirty="0">
                <a:latin typeface="Arial"/>
                <a:cs typeface="Arial"/>
              </a:rPr>
              <a:t> conhece sabe</a:t>
            </a:r>
            <a:r>
              <a:rPr lang="pt-BR" sz="1271" spc="-4" dirty="0">
                <a:latin typeface="Arial"/>
                <a:cs typeface="Arial"/>
              </a:rPr>
              <a:t> de</a:t>
            </a:r>
            <a:r>
              <a:rPr lang="pt-BR" sz="1271" spc="-7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onde </a:t>
            </a:r>
            <a:r>
              <a:rPr lang="pt-BR" sz="1271" dirty="0">
                <a:latin typeface="Arial"/>
                <a:cs typeface="Arial"/>
              </a:rPr>
              <a:t>virá</a:t>
            </a:r>
            <a:r>
              <a:rPr lang="pt-BR" sz="1271" spc="-4" dirty="0">
                <a:latin typeface="Arial"/>
                <a:cs typeface="Arial"/>
              </a:rPr>
              <a:t> </a:t>
            </a:r>
            <a:r>
              <a:rPr lang="pt-BR" sz="1271" dirty="0">
                <a:latin typeface="Arial"/>
                <a:cs typeface="Arial"/>
              </a:rPr>
              <a:t>o socorro</a:t>
            </a:r>
            <a:r>
              <a:rPr lang="pt-BR" sz="1271" spc="-4" dirty="0">
                <a:latin typeface="Arial"/>
                <a:cs typeface="Arial"/>
              </a:rPr>
              <a:t> [</a:t>
            </a:r>
            <a:r>
              <a:rPr lang="pt-BR" sz="1271" spc="-4" dirty="0" err="1">
                <a:latin typeface="Arial"/>
                <a:cs typeface="Arial"/>
              </a:rPr>
              <a:t>Sl</a:t>
            </a:r>
            <a:r>
              <a:rPr lang="pt-BR" sz="1271" spc="-4" dirty="0">
                <a:latin typeface="Arial"/>
                <a:cs typeface="Arial"/>
              </a:rPr>
              <a:t> 121.2].</a:t>
            </a:r>
            <a:endParaRPr lang="pt-BR" sz="1271" dirty="0">
              <a:latin typeface="Arial"/>
              <a:cs typeface="Arial"/>
            </a:endParaRPr>
          </a:p>
          <a:p>
            <a:pPr marL="8965" marR="3586" algn="just">
              <a:lnSpc>
                <a:spcPct val="110200"/>
              </a:lnSpc>
              <a:spcBef>
                <a:spcPts val="491"/>
              </a:spcBef>
            </a:pPr>
            <a:r>
              <a:rPr lang="pt-BR" sz="1271" dirty="0">
                <a:latin typeface="Arial"/>
                <a:cs typeface="Arial"/>
              </a:rPr>
              <a:t>A confiança </a:t>
            </a:r>
            <a:r>
              <a:rPr lang="pt-BR" sz="1271" spc="-4" dirty="0">
                <a:latin typeface="Arial"/>
                <a:cs typeface="Arial"/>
              </a:rPr>
              <a:t>da </a:t>
            </a:r>
            <a:r>
              <a:rPr lang="pt-BR" sz="1271" dirty="0">
                <a:latin typeface="Arial"/>
                <a:cs typeface="Arial"/>
              </a:rPr>
              <a:t>vida </a:t>
            </a:r>
            <a:r>
              <a:rPr lang="pt-BR" sz="1271" spc="-4" dirty="0">
                <a:latin typeface="Arial"/>
                <a:cs typeface="Arial"/>
              </a:rPr>
              <a:t>eterna está baseada no </a:t>
            </a:r>
            <a:r>
              <a:rPr lang="pt-BR" sz="1271" dirty="0">
                <a:latin typeface="Arial"/>
                <a:cs typeface="Arial"/>
              </a:rPr>
              <a:t>conhecimento </a:t>
            </a:r>
            <a:r>
              <a:rPr lang="pt-BR" sz="1271" spc="-4" dirty="0">
                <a:latin typeface="Arial"/>
                <a:cs typeface="Arial"/>
              </a:rPr>
              <a:t>do Deus </a:t>
            </a:r>
            <a:r>
              <a:rPr lang="pt-BR" sz="1271" dirty="0">
                <a:latin typeface="Arial"/>
                <a:cs typeface="Arial"/>
              </a:rPr>
              <a:t> verdadeiro e</a:t>
            </a:r>
            <a:r>
              <a:rPr lang="pt-BR" sz="1271" spc="-7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na aceitação</a:t>
            </a:r>
            <a:r>
              <a:rPr lang="pt-BR" sz="1271" spc="-7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do Filho Unigênito de</a:t>
            </a:r>
            <a:r>
              <a:rPr lang="pt-BR" sz="1271" spc="-7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Deus [</a:t>
            </a:r>
            <a:r>
              <a:rPr lang="pt-BR" sz="1271" spc="-4" dirty="0" err="1">
                <a:latin typeface="Arial"/>
                <a:cs typeface="Arial"/>
              </a:rPr>
              <a:t>Jo</a:t>
            </a:r>
            <a:r>
              <a:rPr lang="pt-BR" sz="1271" spc="-7" dirty="0">
                <a:latin typeface="Arial"/>
                <a:cs typeface="Arial"/>
              </a:rPr>
              <a:t> </a:t>
            </a:r>
            <a:r>
              <a:rPr lang="pt-BR" sz="1271" spc="-4" dirty="0">
                <a:latin typeface="Arial"/>
                <a:cs typeface="Arial"/>
              </a:rPr>
              <a:t>17.3].</a:t>
            </a:r>
            <a:endParaRPr lang="pt-BR" sz="1271" dirty="0">
              <a:latin typeface="Arial"/>
              <a:cs typeface="Arial"/>
            </a:endParaRPr>
          </a:p>
        </p:txBody>
      </p:sp>
      <p:pic>
        <p:nvPicPr>
          <p:cNvPr id="9218" name="Picture 2" descr="5 versículos que vão aumentar sua confiança em Deus - Bíblia">
            <a:extLst>
              <a:ext uri="{FF2B5EF4-FFF2-40B4-BE49-F238E27FC236}">
                <a16:creationId xmlns:a16="http://schemas.microsoft.com/office/drawing/2014/main" id="{0F9AC7EF-7AA7-4029-BEB2-6314B806FB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72"/>
          <a:stretch/>
        </p:blipFill>
        <p:spPr bwMode="auto">
          <a:xfrm>
            <a:off x="3894627" y="2928667"/>
            <a:ext cx="2937973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1073" y="228600"/>
            <a:ext cx="5098961" cy="765664"/>
          </a:xfrm>
          <a:prstGeom prst="rect">
            <a:avLst/>
          </a:prstGeom>
        </p:spPr>
        <p:txBody>
          <a:bodyPr vert="horz" wrap="square" lIns="0" tIns="91445" rIns="0" bIns="0" rtlCol="0">
            <a:spAutoFit/>
          </a:bodyPr>
          <a:lstStyle/>
          <a:p>
            <a:pPr marL="8965">
              <a:spcBef>
                <a:spcPts val="720"/>
              </a:spcBef>
            </a:pPr>
            <a:r>
              <a:rPr lang="pt-BR" sz="1271" b="1" spc="-4">
                <a:latin typeface="Arial"/>
                <a:cs typeface="Arial"/>
              </a:rPr>
              <a:t>3.3.</a:t>
            </a:r>
            <a:r>
              <a:rPr lang="pt-BR" sz="1271" b="1" spc="-53">
                <a:latin typeface="Arial"/>
                <a:cs typeface="Arial"/>
              </a:rPr>
              <a:t> </a:t>
            </a:r>
            <a:r>
              <a:rPr lang="pt-BR" sz="1271" b="1">
                <a:latin typeface="Arial"/>
                <a:cs typeface="Arial"/>
              </a:rPr>
              <a:t>A</a:t>
            </a:r>
            <a:r>
              <a:rPr lang="pt-BR" sz="1271" b="1" spc="-56">
                <a:latin typeface="Arial"/>
                <a:cs typeface="Arial"/>
              </a:rPr>
              <a:t> </a:t>
            </a:r>
            <a:r>
              <a:rPr lang="pt-BR" sz="1271" b="1" spc="-4">
                <a:latin typeface="Arial"/>
                <a:cs typeface="Arial"/>
              </a:rPr>
              <a:t>sabedoria</a:t>
            </a:r>
            <a:r>
              <a:rPr lang="pt-BR" sz="1271" b="1" spc="-11">
                <a:latin typeface="Arial"/>
                <a:cs typeface="Arial"/>
              </a:rPr>
              <a:t> </a:t>
            </a:r>
            <a:r>
              <a:rPr lang="pt-BR" sz="1271" b="1" spc="-4">
                <a:latin typeface="Arial"/>
                <a:cs typeface="Arial"/>
              </a:rPr>
              <a:t>adquirida</a:t>
            </a:r>
            <a:r>
              <a:rPr lang="pt-BR" sz="1271" b="1" spc="-11">
                <a:latin typeface="Arial"/>
                <a:cs typeface="Arial"/>
              </a:rPr>
              <a:t> </a:t>
            </a:r>
            <a:r>
              <a:rPr lang="pt-BR" sz="1271" b="1" spc="-4">
                <a:latin typeface="Arial"/>
                <a:cs typeface="Arial"/>
              </a:rPr>
              <a:t>com</a:t>
            </a:r>
            <a:r>
              <a:rPr lang="pt-BR" sz="1271" b="1" spc="-11">
                <a:latin typeface="Arial"/>
                <a:cs typeface="Arial"/>
              </a:rPr>
              <a:t> </a:t>
            </a:r>
            <a:r>
              <a:rPr lang="pt-BR" sz="1271" b="1">
                <a:latin typeface="Arial"/>
                <a:cs typeface="Arial"/>
              </a:rPr>
              <a:t>o</a:t>
            </a:r>
            <a:r>
              <a:rPr lang="pt-BR" sz="1271" b="1" spc="-7">
                <a:latin typeface="Arial"/>
                <a:cs typeface="Arial"/>
              </a:rPr>
              <a:t> </a:t>
            </a:r>
            <a:r>
              <a:rPr lang="pt-BR" sz="1271" b="1" spc="-4">
                <a:latin typeface="Arial"/>
                <a:cs typeface="Arial"/>
              </a:rPr>
              <a:t>conhecimento.</a:t>
            </a:r>
            <a:endParaRPr lang="pt-BR" sz="1271">
              <a:latin typeface="Arial"/>
              <a:cs typeface="Arial"/>
            </a:endParaRPr>
          </a:p>
          <a:p>
            <a:pPr marL="8965" marR="3586">
              <a:lnSpc>
                <a:spcPct val="110200"/>
              </a:lnSpc>
              <a:spcBef>
                <a:spcPts val="494"/>
              </a:spcBef>
              <a:tabLst>
                <a:tab pos="230847" algn="l"/>
                <a:tab pos="676853" algn="l"/>
                <a:tab pos="952076" algn="l"/>
                <a:tab pos="1442457" algn="l"/>
                <a:tab pos="2615070" algn="l"/>
                <a:tab pos="2916740" algn="l"/>
                <a:tab pos="3273096" algn="l"/>
                <a:tab pos="4392368" algn="l"/>
                <a:tab pos="4668039" algn="l"/>
              </a:tabLst>
            </a:pPr>
            <a:r>
              <a:rPr lang="pt-BR" sz="1271">
                <a:latin typeface="Arial"/>
                <a:cs typeface="Arial"/>
              </a:rPr>
              <a:t>O	</a:t>
            </a:r>
            <a:r>
              <a:rPr lang="pt-BR" sz="1271" spc="-4">
                <a:latin typeface="Arial"/>
                <a:cs typeface="Arial"/>
              </a:rPr>
              <a:t>pov</a:t>
            </a:r>
            <a:r>
              <a:rPr lang="pt-BR" sz="1271">
                <a:latin typeface="Arial"/>
                <a:cs typeface="Arial"/>
              </a:rPr>
              <a:t>o	</a:t>
            </a:r>
            <a:r>
              <a:rPr lang="pt-BR" sz="1271" spc="-4">
                <a:latin typeface="Arial"/>
                <a:cs typeface="Arial"/>
              </a:rPr>
              <a:t>d</a:t>
            </a:r>
            <a:r>
              <a:rPr lang="pt-BR" sz="1271">
                <a:latin typeface="Arial"/>
                <a:cs typeface="Arial"/>
              </a:rPr>
              <a:t>e	</a:t>
            </a:r>
            <a:r>
              <a:rPr lang="pt-BR" sz="1271" spc="-4">
                <a:latin typeface="Arial"/>
                <a:cs typeface="Arial"/>
              </a:rPr>
              <a:t>Israe</a:t>
            </a:r>
            <a:r>
              <a:rPr lang="pt-BR" sz="1271">
                <a:latin typeface="Arial"/>
                <a:cs typeface="Arial"/>
              </a:rPr>
              <a:t>l	</a:t>
            </a:r>
            <a:r>
              <a:rPr lang="pt-BR" sz="1271" spc="-4">
                <a:latin typeface="Arial"/>
                <a:cs typeface="Arial"/>
              </a:rPr>
              <a:t>permanecend</a:t>
            </a:r>
            <a:r>
              <a:rPr lang="pt-BR" sz="1271">
                <a:latin typeface="Arial"/>
                <a:cs typeface="Arial"/>
              </a:rPr>
              <a:t>o	</a:t>
            </a:r>
            <a:r>
              <a:rPr lang="pt-BR" sz="1271" spc="-4">
                <a:latin typeface="Arial"/>
                <a:cs typeface="Arial"/>
              </a:rPr>
              <a:t>fie</a:t>
            </a:r>
            <a:r>
              <a:rPr lang="pt-BR" sz="1271">
                <a:latin typeface="Arial"/>
                <a:cs typeface="Arial"/>
              </a:rPr>
              <a:t>l	</a:t>
            </a:r>
            <a:r>
              <a:rPr lang="pt-BR" sz="1271" spc="-4">
                <a:latin typeface="Arial"/>
                <a:cs typeface="Arial"/>
              </a:rPr>
              <a:t>ao</a:t>
            </a:r>
            <a:r>
              <a:rPr lang="pt-BR" sz="1271">
                <a:latin typeface="Arial"/>
                <a:cs typeface="Arial"/>
              </a:rPr>
              <a:t>s	mandamentos	</a:t>
            </a:r>
            <a:r>
              <a:rPr lang="pt-BR" sz="1271" spc="-4">
                <a:latin typeface="Arial"/>
                <a:cs typeface="Arial"/>
              </a:rPr>
              <a:t>d</a:t>
            </a:r>
            <a:r>
              <a:rPr lang="pt-BR" sz="1271">
                <a:latin typeface="Arial"/>
                <a:cs typeface="Arial"/>
              </a:rPr>
              <a:t>e	</a:t>
            </a:r>
            <a:r>
              <a:rPr lang="pt-BR" sz="1271" spc="-4">
                <a:latin typeface="Arial"/>
                <a:cs typeface="Arial"/>
              </a:rPr>
              <a:t>Deus,  despertaria</a:t>
            </a:r>
            <a:r>
              <a:rPr lang="pt-BR" sz="1271">
                <a:latin typeface="Arial"/>
                <a:cs typeface="Arial"/>
              </a:rPr>
              <a:t> </a:t>
            </a:r>
            <a:r>
              <a:rPr lang="pt-BR" sz="1271" spc="-4">
                <a:latin typeface="Arial"/>
                <a:cs typeface="Arial"/>
              </a:rPr>
              <a:t>em</a:t>
            </a:r>
            <a:r>
              <a:rPr lang="pt-BR" sz="1271" spc="-7">
                <a:latin typeface="Arial"/>
                <a:cs typeface="Arial"/>
              </a:rPr>
              <a:t> </a:t>
            </a:r>
            <a:r>
              <a:rPr lang="pt-BR" sz="1271" spc="-4">
                <a:latin typeface="Arial"/>
                <a:cs typeface="Arial"/>
              </a:rPr>
              <a:t>outros povos</a:t>
            </a:r>
            <a:r>
              <a:rPr lang="pt-BR" sz="1271" spc="-7">
                <a:latin typeface="Arial"/>
                <a:cs typeface="Arial"/>
              </a:rPr>
              <a:t> </a:t>
            </a:r>
            <a:r>
              <a:rPr lang="pt-BR" sz="1271">
                <a:latin typeface="Arial"/>
                <a:cs typeface="Arial"/>
              </a:rPr>
              <a:t>o</a:t>
            </a:r>
            <a:r>
              <a:rPr lang="pt-BR" sz="1271" spc="-4">
                <a:latin typeface="Arial"/>
                <a:cs typeface="Arial"/>
              </a:rPr>
              <a:t> interesse</a:t>
            </a:r>
            <a:r>
              <a:rPr lang="pt-BR" sz="1271" spc="-7">
                <a:latin typeface="Arial"/>
                <a:cs typeface="Arial"/>
              </a:rPr>
              <a:t> </a:t>
            </a:r>
            <a:r>
              <a:rPr lang="pt-BR" sz="1271" spc="-4">
                <a:latin typeface="Arial"/>
                <a:cs typeface="Arial"/>
              </a:rPr>
              <a:t>em</a:t>
            </a:r>
            <a:r>
              <a:rPr lang="pt-BR" sz="1271" spc="-7">
                <a:latin typeface="Arial"/>
                <a:cs typeface="Arial"/>
              </a:rPr>
              <a:t> </a:t>
            </a:r>
            <a:r>
              <a:rPr lang="pt-BR" sz="1271">
                <a:latin typeface="Arial"/>
                <a:cs typeface="Arial"/>
              </a:rPr>
              <a:t>conhecer</a:t>
            </a:r>
            <a:r>
              <a:rPr lang="pt-BR" sz="1271" spc="4">
                <a:latin typeface="Arial"/>
                <a:cs typeface="Arial"/>
              </a:rPr>
              <a:t> </a:t>
            </a:r>
            <a:r>
              <a:rPr lang="pt-BR" sz="1271">
                <a:latin typeface="Arial"/>
                <a:cs typeface="Arial"/>
              </a:rPr>
              <a:t>o</a:t>
            </a:r>
            <a:r>
              <a:rPr lang="pt-BR" sz="1271" spc="-7">
                <a:latin typeface="Arial"/>
                <a:cs typeface="Arial"/>
              </a:rPr>
              <a:t> </a:t>
            </a:r>
            <a:r>
              <a:rPr lang="pt-BR" sz="1271" spc="-14">
                <a:latin typeface="Arial"/>
                <a:cs typeface="Arial"/>
              </a:rPr>
              <a:t>Senhor.</a:t>
            </a:r>
            <a:endParaRPr lang="pt-BR" sz="1271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1138" y="1397412"/>
            <a:ext cx="5096720" cy="204619"/>
          </a:xfrm>
          <a:prstGeom prst="rect">
            <a:avLst/>
          </a:prstGeom>
        </p:spPr>
        <p:txBody>
          <a:bodyPr vert="horz" wrap="square" lIns="0" tIns="8965" rIns="0" bIns="0" rtlCol="0">
            <a:spAutoFit/>
          </a:bodyPr>
          <a:lstStyle/>
          <a:p>
            <a:pPr marL="8965">
              <a:spcBef>
                <a:spcPts val="71"/>
              </a:spcBef>
              <a:tabLst>
                <a:tab pos="516380" algn="l"/>
                <a:tab pos="835980" algn="l"/>
                <a:tab pos="1791641" algn="l"/>
                <a:tab pos="2685893" algn="l"/>
                <a:tab pos="3408467" algn="l"/>
                <a:tab pos="4076802" algn="l"/>
                <a:tab pos="4477535" algn="l"/>
              </a:tabLst>
            </a:pPr>
            <a:r>
              <a:rPr lang="pt-BR" sz="1271" spc="-4">
                <a:latin typeface="Arial"/>
                <a:cs typeface="Arial"/>
              </a:rPr>
              <a:t>Alé</a:t>
            </a:r>
            <a:r>
              <a:rPr lang="pt-BR" sz="1271">
                <a:latin typeface="Arial"/>
                <a:cs typeface="Arial"/>
              </a:rPr>
              <a:t>m	</a:t>
            </a:r>
            <a:r>
              <a:rPr lang="pt-BR" sz="1271" spc="-4">
                <a:latin typeface="Arial"/>
                <a:cs typeface="Arial"/>
              </a:rPr>
              <a:t>d</a:t>
            </a:r>
            <a:r>
              <a:rPr lang="pt-BR" sz="1271">
                <a:latin typeface="Arial"/>
                <a:cs typeface="Arial"/>
              </a:rPr>
              <a:t>e	</a:t>
            </a:r>
            <a:r>
              <a:rPr lang="pt-BR" sz="1271" spc="-4">
                <a:latin typeface="Arial"/>
                <a:cs typeface="Arial"/>
              </a:rPr>
              <a:t>demonstra</a:t>
            </a:r>
            <a:r>
              <a:rPr lang="pt-BR" sz="1271">
                <a:latin typeface="Arial"/>
                <a:cs typeface="Arial"/>
              </a:rPr>
              <a:t>r	sabedoria,	</a:t>
            </a:r>
            <a:r>
              <a:rPr lang="pt-BR" sz="1271" spc="-4">
                <a:latin typeface="Arial"/>
                <a:cs typeface="Arial"/>
              </a:rPr>
              <a:t>també</a:t>
            </a:r>
            <a:r>
              <a:rPr lang="pt-BR" sz="1271">
                <a:latin typeface="Arial"/>
                <a:cs typeface="Arial"/>
              </a:rPr>
              <a:t>m	</a:t>
            </a:r>
            <a:r>
              <a:rPr lang="pt-BR" sz="1271" spc="-4">
                <a:latin typeface="Arial"/>
                <a:cs typeface="Arial"/>
              </a:rPr>
              <a:t>gozari</a:t>
            </a:r>
            <a:r>
              <a:rPr lang="pt-BR" sz="1271">
                <a:latin typeface="Arial"/>
                <a:cs typeface="Arial"/>
              </a:rPr>
              <a:t>a	</a:t>
            </a:r>
            <a:r>
              <a:rPr lang="pt-BR" sz="1271" spc="-4">
                <a:latin typeface="Arial"/>
                <a:cs typeface="Arial"/>
              </a:rPr>
              <a:t>da</a:t>
            </a:r>
            <a:r>
              <a:rPr lang="pt-BR" sz="1271">
                <a:latin typeface="Arial"/>
                <a:cs typeface="Arial"/>
              </a:rPr>
              <a:t>s	</a:t>
            </a:r>
            <a:r>
              <a:rPr lang="pt-BR" sz="1271" spc="-4">
                <a:latin typeface="Arial"/>
                <a:cs typeface="Arial"/>
              </a:rPr>
              <a:t>bênçãos</a:t>
            </a:r>
            <a:endParaRPr lang="pt-BR" sz="1271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0176" y="1679195"/>
            <a:ext cx="5099858" cy="1975609"/>
          </a:xfrm>
          <a:prstGeom prst="rect">
            <a:avLst/>
          </a:prstGeom>
        </p:spPr>
        <p:txBody>
          <a:bodyPr vert="horz" wrap="square" lIns="0" tIns="91444" rIns="0" bIns="0" rtlCol="0">
            <a:spAutoFit/>
          </a:bodyPr>
          <a:lstStyle/>
          <a:p>
            <a:pPr marL="8965" algn="just">
              <a:spcBef>
                <a:spcPts val="719"/>
              </a:spcBef>
            </a:pPr>
            <a:r>
              <a:rPr lang="pt-BR" sz="1271" spc="-4">
                <a:latin typeface="Arial"/>
                <a:cs typeface="Arial"/>
              </a:rPr>
              <a:t>advindas de</a:t>
            </a:r>
            <a:r>
              <a:rPr lang="pt-BR" sz="1271" spc="-11">
                <a:latin typeface="Arial"/>
                <a:cs typeface="Arial"/>
              </a:rPr>
              <a:t> </a:t>
            </a:r>
            <a:r>
              <a:rPr lang="pt-BR" sz="1271">
                <a:latin typeface="Arial"/>
                <a:cs typeface="Arial"/>
              </a:rPr>
              <a:t>seguir</a:t>
            </a:r>
            <a:r>
              <a:rPr lang="pt-BR" sz="1271" spc="-7">
                <a:latin typeface="Arial"/>
                <a:cs typeface="Arial"/>
              </a:rPr>
              <a:t> </a:t>
            </a:r>
            <a:r>
              <a:rPr lang="pt-BR" sz="1271" spc="-4">
                <a:latin typeface="Arial"/>
                <a:cs typeface="Arial"/>
              </a:rPr>
              <a:t>nos</a:t>
            </a:r>
            <a:r>
              <a:rPr lang="pt-BR" sz="1271" spc="-11">
                <a:latin typeface="Arial"/>
                <a:cs typeface="Arial"/>
              </a:rPr>
              <a:t> </a:t>
            </a:r>
            <a:r>
              <a:rPr lang="pt-BR" sz="1271">
                <a:latin typeface="Arial"/>
                <a:cs typeface="Arial"/>
              </a:rPr>
              <a:t>caminhos</a:t>
            </a:r>
            <a:r>
              <a:rPr lang="pt-BR" sz="1271" spc="-11">
                <a:latin typeface="Arial"/>
                <a:cs typeface="Arial"/>
              </a:rPr>
              <a:t> </a:t>
            </a:r>
            <a:r>
              <a:rPr lang="pt-BR" sz="1271" spc="-4">
                <a:latin typeface="Arial"/>
                <a:cs typeface="Arial"/>
              </a:rPr>
              <a:t>de</a:t>
            </a:r>
            <a:r>
              <a:rPr lang="pt-BR" sz="1271">
                <a:latin typeface="Arial"/>
                <a:cs typeface="Arial"/>
              </a:rPr>
              <a:t> </a:t>
            </a:r>
            <a:r>
              <a:rPr lang="pt-BR" sz="1271" spc="-4">
                <a:latin typeface="Arial"/>
                <a:cs typeface="Arial"/>
              </a:rPr>
              <a:t>Deus.</a:t>
            </a:r>
            <a:endParaRPr lang="pt-BR" sz="1271">
              <a:latin typeface="Arial"/>
              <a:cs typeface="Arial"/>
            </a:endParaRPr>
          </a:p>
          <a:p>
            <a:pPr marL="8965" marR="5379" algn="just">
              <a:lnSpc>
                <a:spcPct val="110200"/>
              </a:lnSpc>
              <a:spcBef>
                <a:spcPts val="494"/>
              </a:spcBef>
            </a:pPr>
            <a:r>
              <a:rPr lang="pt-BR" sz="1271" spc="-4">
                <a:latin typeface="Arial"/>
                <a:cs typeface="Arial"/>
              </a:rPr>
              <a:t>Deus tem </a:t>
            </a:r>
            <a:r>
              <a:rPr lang="pt-BR" sz="1271">
                <a:latin typeface="Arial"/>
                <a:cs typeface="Arial"/>
              </a:rPr>
              <a:t>compromisso com </a:t>
            </a:r>
            <a:r>
              <a:rPr lang="pt-BR" sz="1271" spc="-4">
                <a:latin typeface="Arial"/>
                <a:cs typeface="Arial"/>
              </a:rPr>
              <a:t>aqueles que permanecem fiéis </a:t>
            </a:r>
            <a:r>
              <a:rPr lang="pt-BR" sz="1271">
                <a:latin typeface="Arial"/>
                <a:cs typeface="Arial"/>
              </a:rPr>
              <a:t>a </a:t>
            </a:r>
            <a:r>
              <a:rPr lang="pt-BR" sz="1271" spc="-4">
                <a:latin typeface="Arial"/>
                <a:cs typeface="Arial"/>
              </a:rPr>
              <a:t>Ele </a:t>
            </a:r>
            <a:r>
              <a:rPr lang="pt-BR" sz="1271">
                <a:latin typeface="Arial"/>
                <a:cs typeface="Arial"/>
              </a:rPr>
              <a:t>e </a:t>
            </a:r>
            <a:r>
              <a:rPr lang="pt-BR" sz="1271" spc="-4">
                <a:latin typeface="Arial"/>
                <a:cs typeface="Arial"/>
              </a:rPr>
              <a:t>às </a:t>
            </a:r>
            <a:r>
              <a:rPr lang="pt-BR" sz="1271" spc="-346">
                <a:latin typeface="Arial"/>
                <a:cs typeface="Arial"/>
              </a:rPr>
              <a:t> </a:t>
            </a:r>
            <a:r>
              <a:rPr lang="pt-BR" sz="1271" spc="-4">
                <a:latin typeface="Arial"/>
                <a:cs typeface="Arial"/>
              </a:rPr>
              <a:t>Suas</a:t>
            </a:r>
            <a:r>
              <a:rPr lang="pt-BR" sz="1271">
                <a:latin typeface="Arial"/>
                <a:cs typeface="Arial"/>
              </a:rPr>
              <a:t> </a:t>
            </a:r>
            <a:r>
              <a:rPr lang="pt-BR" sz="1271" spc="-4">
                <a:latin typeface="Arial"/>
                <a:cs typeface="Arial"/>
              </a:rPr>
              <a:t>leis [Dt 4.5-6].</a:t>
            </a:r>
            <a:endParaRPr lang="pt-BR" sz="1271">
              <a:latin typeface="Arial"/>
              <a:cs typeface="Arial"/>
            </a:endParaRPr>
          </a:p>
          <a:p>
            <a:pPr marL="8965" algn="just">
              <a:spcBef>
                <a:spcPts val="650"/>
              </a:spcBef>
            </a:pPr>
            <a:r>
              <a:rPr lang="pt-BR" sz="1271" spc="-4">
                <a:latin typeface="Arial"/>
                <a:cs typeface="Arial"/>
              </a:rPr>
              <a:t>Paulo</a:t>
            </a:r>
            <a:r>
              <a:rPr lang="pt-BR" sz="1271" spc="-11">
                <a:latin typeface="Arial"/>
                <a:cs typeface="Arial"/>
              </a:rPr>
              <a:t> </a:t>
            </a:r>
            <a:r>
              <a:rPr lang="pt-BR" sz="1271" spc="-4">
                <a:latin typeface="Arial"/>
                <a:cs typeface="Arial"/>
              </a:rPr>
              <a:t>diz</a:t>
            </a:r>
            <a:r>
              <a:rPr lang="pt-BR" sz="1271" spc="-14">
                <a:latin typeface="Arial"/>
                <a:cs typeface="Arial"/>
              </a:rPr>
              <a:t> </a:t>
            </a:r>
            <a:r>
              <a:rPr lang="pt-BR" sz="1271" spc="-4">
                <a:latin typeface="Arial"/>
                <a:cs typeface="Arial"/>
              </a:rPr>
              <a:t>aos</a:t>
            </a:r>
            <a:r>
              <a:rPr lang="pt-BR" sz="1271" spc="-11">
                <a:latin typeface="Arial"/>
                <a:cs typeface="Arial"/>
              </a:rPr>
              <a:t> </a:t>
            </a:r>
            <a:r>
              <a:rPr lang="pt-BR" sz="1271" spc="-4">
                <a:latin typeface="Arial"/>
                <a:cs typeface="Arial"/>
              </a:rPr>
              <a:t>efésios:</a:t>
            </a:r>
            <a:endParaRPr lang="pt-BR" sz="1271">
              <a:latin typeface="Arial"/>
              <a:cs typeface="Arial"/>
            </a:endParaRPr>
          </a:p>
          <a:p>
            <a:pPr marL="8965" marR="3586" algn="just">
              <a:lnSpc>
                <a:spcPct val="110200"/>
              </a:lnSpc>
              <a:spcBef>
                <a:spcPts val="494"/>
              </a:spcBef>
            </a:pPr>
            <a:r>
              <a:rPr lang="pt-BR" sz="1271">
                <a:latin typeface="Arial"/>
                <a:cs typeface="Arial"/>
              </a:rPr>
              <a:t>“Não cesso </a:t>
            </a:r>
            <a:r>
              <a:rPr lang="pt-BR" sz="1271" spc="-4">
                <a:latin typeface="Arial"/>
                <a:cs typeface="Arial"/>
              </a:rPr>
              <a:t>de dar graças </a:t>
            </a:r>
            <a:r>
              <a:rPr lang="pt-BR" sz="1271">
                <a:latin typeface="Arial"/>
                <a:cs typeface="Arial"/>
              </a:rPr>
              <a:t>a </a:t>
            </a:r>
            <a:r>
              <a:rPr lang="pt-BR" sz="1271" spc="-4">
                <a:latin typeface="Arial"/>
                <a:cs typeface="Arial"/>
              </a:rPr>
              <a:t>Deus por </a:t>
            </a:r>
            <a:r>
              <a:rPr lang="pt-BR" sz="1271">
                <a:latin typeface="Arial"/>
                <a:cs typeface="Arial"/>
              </a:rPr>
              <a:t>vós, </a:t>
            </a:r>
            <a:r>
              <a:rPr lang="pt-BR" sz="1271" spc="-4">
                <a:latin typeface="Arial"/>
                <a:cs typeface="Arial"/>
              </a:rPr>
              <a:t>lembrando-me de </a:t>
            </a:r>
            <a:r>
              <a:rPr lang="pt-BR" sz="1271">
                <a:latin typeface="Arial"/>
                <a:cs typeface="Arial"/>
              </a:rPr>
              <a:t>vós </a:t>
            </a:r>
            <a:r>
              <a:rPr lang="pt-BR" sz="1271" spc="-4">
                <a:latin typeface="Arial"/>
                <a:cs typeface="Arial"/>
              </a:rPr>
              <a:t>nas </a:t>
            </a:r>
            <a:r>
              <a:rPr lang="pt-BR" sz="1271">
                <a:latin typeface="Arial"/>
                <a:cs typeface="Arial"/>
              </a:rPr>
              <a:t> minhas </a:t>
            </a:r>
            <a:r>
              <a:rPr lang="pt-BR" sz="1271" spc="-4">
                <a:latin typeface="Arial"/>
                <a:cs typeface="Arial"/>
              </a:rPr>
              <a:t>orações, para que </a:t>
            </a:r>
            <a:r>
              <a:rPr lang="pt-BR" sz="1271">
                <a:latin typeface="Arial"/>
                <a:cs typeface="Arial"/>
              </a:rPr>
              <a:t>o </a:t>
            </a:r>
            <a:r>
              <a:rPr lang="pt-BR" sz="1271" spc="-4">
                <a:latin typeface="Arial"/>
                <a:cs typeface="Arial"/>
              </a:rPr>
              <a:t>Deus de nosso Senhor </a:t>
            </a:r>
            <a:r>
              <a:rPr lang="pt-BR" sz="1271">
                <a:latin typeface="Arial"/>
                <a:cs typeface="Arial"/>
              </a:rPr>
              <a:t>Jesus </a:t>
            </a:r>
            <a:r>
              <a:rPr lang="pt-BR" sz="1271" spc="-4">
                <a:latin typeface="Arial"/>
                <a:cs typeface="Arial"/>
              </a:rPr>
              <a:t>Cristo, </a:t>
            </a:r>
            <a:r>
              <a:rPr lang="pt-BR" sz="1271">
                <a:latin typeface="Arial"/>
                <a:cs typeface="Arial"/>
              </a:rPr>
              <a:t>o </a:t>
            </a:r>
            <a:r>
              <a:rPr lang="pt-BR" sz="1271" spc="-4">
                <a:latin typeface="Arial"/>
                <a:cs typeface="Arial"/>
              </a:rPr>
              <a:t>Pai </a:t>
            </a:r>
            <a:r>
              <a:rPr lang="pt-BR" sz="1271" spc="-346">
                <a:latin typeface="Arial"/>
                <a:cs typeface="Arial"/>
              </a:rPr>
              <a:t> </a:t>
            </a:r>
            <a:r>
              <a:rPr lang="pt-BR" sz="1271" spc="-4">
                <a:latin typeface="Arial"/>
                <a:cs typeface="Arial"/>
              </a:rPr>
              <a:t>da glória, </a:t>
            </a:r>
            <a:r>
              <a:rPr lang="pt-BR" sz="1271">
                <a:latin typeface="Arial"/>
                <a:cs typeface="Arial"/>
              </a:rPr>
              <a:t>vos </a:t>
            </a:r>
            <a:r>
              <a:rPr lang="pt-BR" sz="1271" spc="-4">
                <a:latin typeface="Arial"/>
                <a:cs typeface="Arial"/>
              </a:rPr>
              <a:t>dê em </a:t>
            </a:r>
            <a:r>
              <a:rPr lang="pt-BR" sz="1271">
                <a:latin typeface="Arial"/>
                <a:cs typeface="Arial"/>
              </a:rPr>
              <a:t>seu conhecimento o </a:t>
            </a:r>
            <a:r>
              <a:rPr lang="pt-BR" sz="1271" spc="-4">
                <a:latin typeface="Arial"/>
                <a:cs typeface="Arial"/>
              </a:rPr>
              <a:t>espírito de </a:t>
            </a:r>
            <a:r>
              <a:rPr lang="pt-BR" sz="1271">
                <a:latin typeface="Arial"/>
                <a:cs typeface="Arial"/>
              </a:rPr>
              <a:t>sabedoria e </a:t>
            </a:r>
            <a:r>
              <a:rPr lang="pt-BR" sz="1271" spc="-4">
                <a:latin typeface="Arial"/>
                <a:cs typeface="Arial"/>
              </a:rPr>
              <a:t>de </a:t>
            </a:r>
            <a:r>
              <a:rPr lang="pt-BR" sz="1271">
                <a:latin typeface="Arial"/>
                <a:cs typeface="Arial"/>
              </a:rPr>
              <a:t> revelação.” </a:t>
            </a:r>
            <a:r>
              <a:rPr lang="pt-BR" sz="1271" spc="-4">
                <a:latin typeface="Arial"/>
                <a:cs typeface="Arial"/>
              </a:rPr>
              <a:t>[Ef 1.16-17].</a:t>
            </a:r>
            <a:endParaRPr lang="pt-BR" sz="1271" dirty="0">
              <a:latin typeface="Arial"/>
              <a:cs typeface="Arial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B2107CE-9A8C-4E21-B1D6-292A00B1F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6200" y="3499850"/>
            <a:ext cx="1615864" cy="16055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8000" y="457200"/>
            <a:ext cx="5100754" cy="1678808"/>
          </a:xfrm>
          <a:prstGeom prst="rect">
            <a:avLst/>
          </a:prstGeom>
        </p:spPr>
        <p:txBody>
          <a:bodyPr vert="horz" wrap="square" lIns="0" tIns="54688" rIns="0" bIns="0" rtlCol="0">
            <a:spAutoFit/>
          </a:bodyPr>
          <a:lstStyle/>
          <a:p>
            <a:pPr marL="8965">
              <a:spcBef>
                <a:spcPts val="431"/>
              </a:spcBef>
            </a:pPr>
            <a:r>
              <a:rPr sz="1271" b="1" spc="-4" dirty="0">
                <a:latin typeface="Arial"/>
                <a:cs typeface="Arial"/>
              </a:rPr>
              <a:t>CONCLUSÃO</a:t>
            </a:r>
            <a:endParaRPr sz="1271" dirty="0">
              <a:latin typeface="Arial"/>
              <a:cs typeface="Arial"/>
            </a:endParaRPr>
          </a:p>
          <a:p>
            <a:pPr marL="8965" marR="7172">
              <a:lnSpc>
                <a:spcPct val="110200"/>
              </a:lnSpc>
              <a:spcBef>
                <a:spcPts val="205"/>
              </a:spcBef>
            </a:pPr>
            <a:r>
              <a:rPr sz="1271" spc="-4" dirty="0">
                <a:latin typeface="Arial"/>
                <a:cs typeface="Arial"/>
              </a:rPr>
              <a:t>Conhecer</a:t>
            </a:r>
            <a:r>
              <a:rPr sz="1271" spc="282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alguém</a:t>
            </a:r>
            <a:r>
              <a:rPr sz="1271" spc="275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pressupõe</a:t>
            </a:r>
            <a:r>
              <a:rPr sz="1271" spc="272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convivência,</a:t>
            </a:r>
            <a:r>
              <a:rPr sz="1271" spc="286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familiaridade,</a:t>
            </a:r>
            <a:r>
              <a:rPr sz="1271" spc="279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trato</a:t>
            </a:r>
            <a:r>
              <a:rPr sz="1271" spc="272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diário. </a:t>
            </a:r>
            <a:r>
              <a:rPr sz="1271" spc="-342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Deus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se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permite </a:t>
            </a:r>
            <a:r>
              <a:rPr sz="1271" spc="-11" dirty="0">
                <a:latin typeface="Arial"/>
                <a:cs typeface="Arial"/>
              </a:rPr>
              <a:t>revelar.</a:t>
            </a:r>
            <a:endParaRPr sz="1271" dirty="0">
              <a:latin typeface="Arial"/>
              <a:cs typeface="Arial"/>
            </a:endParaRPr>
          </a:p>
          <a:p>
            <a:pPr marL="8965" marR="8069">
              <a:lnSpc>
                <a:spcPct val="110200"/>
              </a:lnSpc>
              <a:spcBef>
                <a:spcPts val="494"/>
              </a:spcBef>
            </a:pPr>
            <a:r>
              <a:rPr sz="1271" spc="-28" dirty="0">
                <a:latin typeface="Arial"/>
                <a:cs typeface="Arial"/>
              </a:rPr>
              <a:t>Vale</a:t>
            </a:r>
            <a:r>
              <a:rPr sz="1271" spc="50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a</a:t>
            </a:r>
            <a:r>
              <a:rPr sz="1271" spc="50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pena</a:t>
            </a:r>
            <a:r>
              <a:rPr sz="1271" spc="53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nos</a:t>
            </a:r>
            <a:r>
              <a:rPr sz="1271" spc="50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aprofundarmos</a:t>
            </a:r>
            <a:r>
              <a:rPr sz="1271" spc="53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nos</a:t>
            </a:r>
            <a:r>
              <a:rPr sz="1271" spc="50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mistérios</a:t>
            </a:r>
            <a:r>
              <a:rPr sz="1271" spc="50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</a:t>
            </a:r>
            <a:r>
              <a:rPr sz="1271" spc="50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Deus,</a:t>
            </a:r>
            <a:r>
              <a:rPr sz="1271" spc="56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Ele</a:t>
            </a:r>
            <a:r>
              <a:rPr sz="1271" spc="50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ainda</a:t>
            </a:r>
            <a:r>
              <a:rPr sz="1271" spc="50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tem </a:t>
            </a:r>
            <a:r>
              <a:rPr sz="1271" spc="-342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muito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a</a:t>
            </a:r>
            <a:r>
              <a:rPr sz="1271" spc="-4" dirty="0">
                <a:latin typeface="Arial"/>
                <a:cs typeface="Arial"/>
              </a:rPr>
              <a:t> nos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11" dirty="0">
                <a:latin typeface="Arial"/>
                <a:cs typeface="Arial"/>
              </a:rPr>
              <a:t>revelar.</a:t>
            </a:r>
            <a:endParaRPr sz="1271" dirty="0">
              <a:latin typeface="Arial"/>
              <a:cs typeface="Arial"/>
            </a:endParaRPr>
          </a:p>
          <a:p>
            <a:pPr marL="8965" marR="3586">
              <a:lnSpc>
                <a:spcPct val="110200"/>
              </a:lnSpc>
              <a:spcBef>
                <a:spcPts val="494"/>
              </a:spcBef>
              <a:tabLst>
                <a:tab pos="576445" algn="l"/>
                <a:tab pos="794741" algn="l"/>
                <a:tab pos="1801503" algn="l"/>
                <a:tab pos="2118861" algn="l"/>
                <a:tab pos="2624483" algn="l"/>
                <a:tab pos="3120244" algn="l"/>
                <a:tab pos="3796199" algn="l"/>
                <a:tab pos="3978636" algn="l"/>
                <a:tab pos="4287029" algn="l"/>
                <a:tab pos="4603492" algn="l"/>
                <a:tab pos="4965227" algn="l"/>
              </a:tabLst>
            </a:pPr>
            <a:r>
              <a:rPr sz="1271" spc="-4" dirty="0">
                <a:latin typeface="Arial"/>
                <a:cs typeface="Arial"/>
              </a:rPr>
              <a:t>Agora</a:t>
            </a:r>
            <a:r>
              <a:rPr sz="1271" dirty="0">
                <a:latin typeface="Arial"/>
                <a:cs typeface="Arial"/>
              </a:rPr>
              <a:t>,	O	conhecemos	</a:t>
            </a:r>
            <a:r>
              <a:rPr sz="1271" spc="-4" dirty="0">
                <a:latin typeface="Arial"/>
                <a:cs typeface="Arial"/>
              </a:rPr>
              <a:t>e</a:t>
            </a:r>
            <a:r>
              <a:rPr sz="1271" dirty="0">
                <a:latin typeface="Arial"/>
                <a:cs typeface="Arial"/>
              </a:rPr>
              <a:t>m	</a:t>
            </a:r>
            <a:r>
              <a:rPr sz="1271" spc="-4" dirty="0">
                <a:latin typeface="Arial"/>
                <a:cs typeface="Arial"/>
              </a:rPr>
              <a:t>parte</a:t>
            </a:r>
            <a:r>
              <a:rPr sz="1271" dirty="0">
                <a:latin typeface="Arial"/>
                <a:cs typeface="Arial"/>
              </a:rPr>
              <a:t>,	</a:t>
            </a:r>
            <a:r>
              <a:rPr sz="1271" spc="-4" dirty="0">
                <a:latin typeface="Arial"/>
                <a:cs typeface="Arial"/>
              </a:rPr>
              <a:t>entã</a:t>
            </a:r>
            <a:r>
              <a:rPr sz="1271" dirty="0">
                <a:latin typeface="Arial"/>
                <a:cs typeface="Arial"/>
              </a:rPr>
              <a:t>o	chegará	o	</a:t>
            </a:r>
            <a:r>
              <a:rPr sz="1271" spc="-4" dirty="0">
                <a:latin typeface="Arial"/>
                <a:cs typeface="Arial"/>
              </a:rPr>
              <a:t>di</a:t>
            </a:r>
            <a:r>
              <a:rPr sz="1271" dirty="0">
                <a:latin typeface="Arial"/>
                <a:cs typeface="Arial"/>
              </a:rPr>
              <a:t>a	</a:t>
            </a:r>
            <a:r>
              <a:rPr sz="1271" spc="-4" dirty="0">
                <a:latin typeface="Arial"/>
                <a:cs typeface="Arial"/>
              </a:rPr>
              <a:t>e</a:t>
            </a:r>
            <a:r>
              <a:rPr sz="1271" dirty="0">
                <a:latin typeface="Arial"/>
                <a:cs typeface="Arial"/>
              </a:rPr>
              <a:t>m	</a:t>
            </a:r>
            <a:r>
              <a:rPr sz="1271" spc="-4" dirty="0">
                <a:latin typeface="Arial"/>
                <a:cs typeface="Arial"/>
              </a:rPr>
              <a:t>qu</a:t>
            </a:r>
            <a:r>
              <a:rPr sz="1271" dirty="0">
                <a:latin typeface="Arial"/>
                <a:cs typeface="Arial"/>
              </a:rPr>
              <a:t>e	O  conheceremos como</a:t>
            </a:r>
            <a:r>
              <a:rPr sz="1271" spc="-4" dirty="0">
                <a:latin typeface="Arial"/>
                <a:cs typeface="Arial"/>
              </a:rPr>
              <a:t> Ele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é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[1Co 13.12].</a:t>
            </a:r>
            <a:endParaRPr sz="1271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8091" y="4044063"/>
            <a:ext cx="1023910" cy="791318"/>
          </a:xfrm>
          <a:prstGeom prst="rect">
            <a:avLst/>
          </a:prstGeom>
        </p:spPr>
        <p:txBody>
          <a:bodyPr vert="horz" wrap="square" lIns="0" tIns="8965" rIns="0" bIns="0" rtlCol="0">
            <a:spAutoFit/>
          </a:bodyPr>
          <a:lstStyle/>
          <a:p>
            <a:pPr marL="8965">
              <a:spcBef>
                <a:spcPts val="71"/>
              </a:spcBef>
            </a:pPr>
            <a:r>
              <a:rPr sz="1271" spc="-4" dirty="0">
                <a:latin typeface="Arial"/>
                <a:cs typeface="Arial"/>
              </a:rPr>
              <a:t>EBD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Betel</a:t>
            </a:r>
            <a:r>
              <a:rPr sz="1271" dirty="0">
                <a:latin typeface="Arial"/>
                <a:cs typeface="Arial"/>
              </a:rPr>
              <a:t> –</a:t>
            </a:r>
            <a:r>
              <a:rPr sz="1271" spc="-78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Adultos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|</a:t>
            </a:r>
            <a:r>
              <a:rPr sz="1271" spc="-4" dirty="0">
                <a:latin typeface="Arial"/>
                <a:cs typeface="Arial"/>
              </a:rPr>
              <a:t> 2°</a:t>
            </a:r>
            <a:r>
              <a:rPr sz="1271" spc="-28" dirty="0">
                <a:latin typeface="Arial"/>
                <a:cs typeface="Arial"/>
              </a:rPr>
              <a:t> </a:t>
            </a:r>
            <a:r>
              <a:rPr sz="1271" spc="-7" dirty="0">
                <a:latin typeface="Arial"/>
                <a:cs typeface="Arial"/>
              </a:rPr>
              <a:t>Trimestre</a:t>
            </a:r>
            <a:r>
              <a:rPr sz="1271" spc="-1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2021|</a:t>
            </a:r>
            <a:endParaRPr sz="1271">
              <a:latin typeface="Arial"/>
              <a:cs typeface="Arial"/>
            </a:endParaRPr>
          </a:p>
        </p:txBody>
      </p:sp>
      <p:pic>
        <p:nvPicPr>
          <p:cNvPr id="5" name="Imagem 4" descr="Xeque-mate de xadrez">
            <a:extLst>
              <a:ext uri="{FF2B5EF4-FFF2-40B4-BE49-F238E27FC236}">
                <a16:creationId xmlns:a16="http://schemas.microsoft.com/office/drawing/2014/main" id="{3A41F0B4-7D2B-4458-BDD2-932E93789B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0" y="2321692"/>
            <a:ext cx="4001476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31515" y="830302"/>
            <a:ext cx="6672629" cy="107581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3370"/>
            <a:endParaRPr lang="en-US" sz="10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3AC1BDF-4D23-46AE-B927-BE0F65A21BB1}"/>
              </a:ext>
            </a:extLst>
          </p:cNvPr>
          <p:cNvSpPr txBox="1"/>
          <p:nvPr/>
        </p:nvSpPr>
        <p:spPr>
          <a:xfrm>
            <a:off x="318705" y="919651"/>
            <a:ext cx="6498248" cy="54276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53340" tIns="26670" rIns="53340" bIns="26670" rtlCol="0" anchor="b">
            <a:normAutofit/>
          </a:bodyPr>
          <a:lstStyle/>
          <a:p>
            <a:pPr algn="ctr" defTabSz="533370">
              <a:lnSpc>
                <a:spcPct val="90000"/>
              </a:lnSpc>
              <a:spcBef>
                <a:spcPct val="0"/>
              </a:spcBef>
              <a:spcAft>
                <a:spcPts val="350"/>
              </a:spcAft>
            </a:pPr>
            <a:r>
              <a:rPr lang="en-US" sz="3150" dirty="0">
                <a:solidFill>
                  <a:srgbClr val="FFFFFF"/>
                </a:solidFill>
                <a:latin typeface="Calibri Light" panose="020F0302020204030204"/>
              </a:rPr>
              <a:t>www.juliocesarmedeiros.org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00879" y="1554754"/>
            <a:ext cx="45339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567829" y="2181571"/>
            <a:ext cx="0" cy="2133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m 5" descr="Interface gráfica do usuário, Aplicativo, Teams&#10;&#10;Descrição gerada automaticamente">
            <a:extLst>
              <a:ext uri="{FF2B5EF4-FFF2-40B4-BE49-F238E27FC236}">
                <a16:creationId xmlns:a16="http://schemas.microsoft.com/office/drawing/2014/main" id="{4ECF1FB2-20D6-451E-93A1-25C5635E32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200" y="2057400"/>
            <a:ext cx="2267665" cy="2935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FE24353-5556-4F0F-90CE-36CD6D5B431D}"/>
              </a:ext>
            </a:extLst>
          </p:cNvPr>
          <p:cNvSpPr txBox="1"/>
          <p:nvPr/>
        </p:nvSpPr>
        <p:spPr>
          <a:xfrm>
            <a:off x="360821" y="4540642"/>
            <a:ext cx="296625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533370"/>
            <a:r>
              <a:rPr lang="pt-BR" sz="1050" dirty="0">
                <a:solidFill>
                  <a:prstClr val="black"/>
                </a:solidFill>
                <a:latin typeface="Calibri" panose="020F0502020204030204"/>
                <a:hlinkClick r:id="rId3"/>
              </a:rPr>
              <a:t>https://www.hotmart.com/product/curso-de-professores-de-escola-dominical/D45351936X</a:t>
            </a:r>
            <a:r>
              <a:rPr lang="pt-BR" sz="105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</p:txBody>
      </p:sp>
      <p:pic>
        <p:nvPicPr>
          <p:cNvPr id="5" name="Imagem 4" descr="Uma imagem contendo pessoa, mulher, segurando, frente&#10;&#10;Descrição gerada automaticamente">
            <a:extLst>
              <a:ext uri="{FF2B5EF4-FFF2-40B4-BE49-F238E27FC236}">
                <a16:creationId xmlns:a16="http://schemas.microsoft.com/office/drawing/2014/main" id="{6BCB1D14-0FEB-448F-8298-D5966156E4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50" y="1906118"/>
            <a:ext cx="2697190" cy="2022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8926F154-59F9-419A-BE78-5ADBD7081C2D}"/>
              </a:ext>
            </a:extLst>
          </p:cNvPr>
          <p:cNvSpPr txBox="1"/>
          <p:nvPr/>
        </p:nvSpPr>
        <p:spPr>
          <a:xfrm>
            <a:off x="360821" y="4160433"/>
            <a:ext cx="2315735" cy="25391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defTabSz="533370"/>
            <a:r>
              <a:rPr lang="pt-BR" sz="1050" dirty="0">
                <a:solidFill>
                  <a:prstClr val="white"/>
                </a:solidFill>
                <a:latin typeface="Calibri" panose="020F0502020204030204"/>
              </a:rPr>
              <a:t>Clique aqui e faça logo sua matrícula!</a:t>
            </a:r>
          </a:p>
        </p:txBody>
      </p:sp>
      <p:sp>
        <p:nvSpPr>
          <p:cNvPr id="11" name="Seta: para Baixo 10">
            <a:extLst>
              <a:ext uri="{FF2B5EF4-FFF2-40B4-BE49-F238E27FC236}">
                <a16:creationId xmlns:a16="http://schemas.microsoft.com/office/drawing/2014/main" id="{8DBEF9B7-95C3-4232-BBB7-6E9E2807512D}"/>
              </a:ext>
            </a:extLst>
          </p:cNvPr>
          <p:cNvSpPr/>
          <p:nvPr/>
        </p:nvSpPr>
        <p:spPr>
          <a:xfrm>
            <a:off x="2762273" y="4128242"/>
            <a:ext cx="210551" cy="377026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3370"/>
            <a:endParaRPr lang="pt-BR" sz="105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4592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10222" cy="533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8950" y="283986"/>
            <a:ext cx="6134100" cy="10309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8965" algn="l" rtl="0">
              <a:lnSpc>
                <a:spcPct val="90000"/>
              </a:lnSpc>
              <a:spcBef>
                <a:spcPct val="0"/>
              </a:spcBef>
            </a:pPr>
            <a:r>
              <a:rPr lang="en-US" sz="3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PRÉ TEXTUAL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0271" y="1304623"/>
            <a:ext cx="6331458" cy="14224"/>
          </a:xfrm>
          <a:custGeom>
            <a:avLst/>
            <a:gdLst>
              <a:gd name="connsiteX0" fmla="*/ 0 w 6331458"/>
              <a:gd name="connsiteY0" fmla="*/ 0 h 14224"/>
              <a:gd name="connsiteX1" fmla="*/ 633146 w 6331458"/>
              <a:gd name="connsiteY1" fmla="*/ 0 h 14224"/>
              <a:gd name="connsiteX2" fmla="*/ 1266292 w 6331458"/>
              <a:gd name="connsiteY2" fmla="*/ 0 h 14224"/>
              <a:gd name="connsiteX3" fmla="*/ 1899437 w 6331458"/>
              <a:gd name="connsiteY3" fmla="*/ 0 h 14224"/>
              <a:gd name="connsiteX4" fmla="*/ 2659212 w 6331458"/>
              <a:gd name="connsiteY4" fmla="*/ 0 h 14224"/>
              <a:gd name="connsiteX5" fmla="*/ 3355673 w 6331458"/>
              <a:gd name="connsiteY5" fmla="*/ 0 h 14224"/>
              <a:gd name="connsiteX6" fmla="*/ 3798875 w 6331458"/>
              <a:gd name="connsiteY6" fmla="*/ 0 h 14224"/>
              <a:gd name="connsiteX7" fmla="*/ 4368706 w 6331458"/>
              <a:gd name="connsiteY7" fmla="*/ 0 h 14224"/>
              <a:gd name="connsiteX8" fmla="*/ 5128481 w 6331458"/>
              <a:gd name="connsiteY8" fmla="*/ 0 h 14224"/>
              <a:gd name="connsiteX9" fmla="*/ 5761627 w 6331458"/>
              <a:gd name="connsiteY9" fmla="*/ 0 h 14224"/>
              <a:gd name="connsiteX10" fmla="*/ 6331458 w 6331458"/>
              <a:gd name="connsiteY10" fmla="*/ 0 h 14224"/>
              <a:gd name="connsiteX11" fmla="*/ 6331458 w 6331458"/>
              <a:gd name="connsiteY11" fmla="*/ 14224 h 14224"/>
              <a:gd name="connsiteX12" fmla="*/ 5824941 w 6331458"/>
              <a:gd name="connsiteY12" fmla="*/ 14224 h 14224"/>
              <a:gd name="connsiteX13" fmla="*/ 5065166 w 6331458"/>
              <a:gd name="connsiteY13" fmla="*/ 14224 h 14224"/>
              <a:gd name="connsiteX14" fmla="*/ 4558650 w 6331458"/>
              <a:gd name="connsiteY14" fmla="*/ 14224 h 14224"/>
              <a:gd name="connsiteX15" fmla="*/ 4115448 w 6331458"/>
              <a:gd name="connsiteY15" fmla="*/ 14224 h 14224"/>
              <a:gd name="connsiteX16" fmla="*/ 3672246 w 6331458"/>
              <a:gd name="connsiteY16" fmla="*/ 14224 h 14224"/>
              <a:gd name="connsiteX17" fmla="*/ 2975785 w 6331458"/>
              <a:gd name="connsiteY17" fmla="*/ 14224 h 14224"/>
              <a:gd name="connsiteX18" fmla="*/ 2532583 w 6331458"/>
              <a:gd name="connsiteY18" fmla="*/ 14224 h 14224"/>
              <a:gd name="connsiteX19" fmla="*/ 1899437 w 6331458"/>
              <a:gd name="connsiteY19" fmla="*/ 14224 h 14224"/>
              <a:gd name="connsiteX20" fmla="*/ 1392921 w 6331458"/>
              <a:gd name="connsiteY20" fmla="*/ 14224 h 14224"/>
              <a:gd name="connsiteX21" fmla="*/ 759775 w 6331458"/>
              <a:gd name="connsiteY21" fmla="*/ 14224 h 14224"/>
              <a:gd name="connsiteX22" fmla="*/ 0 w 6331458"/>
              <a:gd name="connsiteY22" fmla="*/ 14224 h 14224"/>
              <a:gd name="connsiteX23" fmla="*/ 0 w 6331458"/>
              <a:gd name="connsiteY23" fmla="*/ 0 h 14224"/>
              <a:gd name="connsiteX0" fmla="*/ 0 w 6331458"/>
              <a:gd name="connsiteY0" fmla="*/ 0 h 14224"/>
              <a:gd name="connsiteX1" fmla="*/ 569831 w 6331458"/>
              <a:gd name="connsiteY1" fmla="*/ 0 h 14224"/>
              <a:gd name="connsiteX2" fmla="*/ 1013033 w 6331458"/>
              <a:gd name="connsiteY2" fmla="*/ 0 h 14224"/>
              <a:gd name="connsiteX3" fmla="*/ 1772808 w 6331458"/>
              <a:gd name="connsiteY3" fmla="*/ 0 h 14224"/>
              <a:gd name="connsiteX4" fmla="*/ 2342639 w 6331458"/>
              <a:gd name="connsiteY4" fmla="*/ 0 h 14224"/>
              <a:gd name="connsiteX5" fmla="*/ 2912471 w 6331458"/>
              <a:gd name="connsiteY5" fmla="*/ 0 h 14224"/>
              <a:gd name="connsiteX6" fmla="*/ 3672246 w 6331458"/>
              <a:gd name="connsiteY6" fmla="*/ 0 h 14224"/>
              <a:gd name="connsiteX7" fmla="*/ 4178762 w 6331458"/>
              <a:gd name="connsiteY7" fmla="*/ 0 h 14224"/>
              <a:gd name="connsiteX8" fmla="*/ 4938537 w 6331458"/>
              <a:gd name="connsiteY8" fmla="*/ 0 h 14224"/>
              <a:gd name="connsiteX9" fmla="*/ 5698312 w 6331458"/>
              <a:gd name="connsiteY9" fmla="*/ 0 h 14224"/>
              <a:gd name="connsiteX10" fmla="*/ 6331458 w 6331458"/>
              <a:gd name="connsiteY10" fmla="*/ 0 h 14224"/>
              <a:gd name="connsiteX11" fmla="*/ 6331458 w 6331458"/>
              <a:gd name="connsiteY11" fmla="*/ 14224 h 14224"/>
              <a:gd name="connsiteX12" fmla="*/ 5634998 w 6331458"/>
              <a:gd name="connsiteY12" fmla="*/ 14224 h 14224"/>
              <a:gd name="connsiteX13" fmla="*/ 4875223 w 6331458"/>
              <a:gd name="connsiteY13" fmla="*/ 14224 h 14224"/>
              <a:gd name="connsiteX14" fmla="*/ 4115448 w 6331458"/>
              <a:gd name="connsiteY14" fmla="*/ 14224 h 14224"/>
              <a:gd name="connsiteX15" fmla="*/ 3608931 w 6331458"/>
              <a:gd name="connsiteY15" fmla="*/ 14224 h 14224"/>
              <a:gd name="connsiteX16" fmla="*/ 2975785 w 6331458"/>
              <a:gd name="connsiteY16" fmla="*/ 14224 h 14224"/>
              <a:gd name="connsiteX17" fmla="*/ 2216010 w 6331458"/>
              <a:gd name="connsiteY17" fmla="*/ 14224 h 14224"/>
              <a:gd name="connsiteX18" fmla="*/ 1582865 w 6331458"/>
              <a:gd name="connsiteY18" fmla="*/ 14224 h 14224"/>
              <a:gd name="connsiteX19" fmla="*/ 1139662 w 6331458"/>
              <a:gd name="connsiteY19" fmla="*/ 14224 h 14224"/>
              <a:gd name="connsiteX20" fmla="*/ 633146 w 6331458"/>
              <a:gd name="connsiteY20" fmla="*/ 14224 h 14224"/>
              <a:gd name="connsiteX21" fmla="*/ 0 w 6331458"/>
              <a:gd name="connsiteY21" fmla="*/ 14224 h 14224"/>
              <a:gd name="connsiteX22" fmla="*/ 0 w 6331458"/>
              <a:gd name="connsiteY22" fmla="*/ 0 h 14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331458" h="14224" fill="none" extrusionOk="0">
                <a:moveTo>
                  <a:pt x="0" y="0"/>
                </a:moveTo>
                <a:cubicBezTo>
                  <a:pt x="235324" y="10554"/>
                  <a:pt x="512328" y="26628"/>
                  <a:pt x="633146" y="0"/>
                </a:cubicBezTo>
                <a:cubicBezTo>
                  <a:pt x="732170" y="-30984"/>
                  <a:pt x="948081" y="14370"/>
                  <a:pt x="1266292" y="0"/>
                </a:cubicBezTo>
                <a:cubicBezTo>
                  <a:pt x="1577030" y="-3604"/>
                  <a:pt x="1588846" y="21580"/>
                  <a:pt x="1899437" y="0"/>
                </a:cubicBezTo>
                <a:cubicBezTo>
                  <a:pt x="2233365" y="-12483"/>
                  <a:pt x="2338291" y="-9993"/>
                  <a:pt x="2659212" y="0"/>
                </a:cubicBezTo>
                <a:cubicBezTo>
                  <a:pt x="2993493" y="22215"/>
                  <a:pt x="3139014" y="-35662"/>
                  <a:pt x="3355673" y="0"/>
                </a:cubicBezTo>
                <a:cubicBezTo>
                  <a:pt x="3570973" y="24358"/>
                  <a:pt x="3583456" y="-5018"/>
                  <a:pt x="3798875" y="0"/>
                </a:cubicBezTo>
                <a:cubicBezTo>
                  <a:pt x="4029861" y="3492"/>
                  <a:pt x="4188835" y="2876"/>
                  <a:pt x="4368706" y="0"/>
                </a:cubicBezTo>
                <a:cubicBezTo>
                  <a:pt x="4547386" y="34188"/>
                  <a:pt x="4799470" y="-820"/>
                  <a:pt x="5128481" y="0"/>
                </a:cubicBezTo>
                <a:cubicBezTo>
                  <a:pt x="5499757" y="10804"/>
                  <a:pt x="5519142" y="9066"/>
                  <a:pt x="5761627" y="0"/>
                </a:cubicBezTo>
                <a:cubicBezTo>
                  <a:pt x="5991282" y="-11997"/>
                  <a:pt x="6198211" y="-5137"/>
                  <a:pt x="6331458" y="0"/>
                </a:cubicBezTo>
                <a:cubicBezTo>
                  <a:pt x="6331524" y="7645"/>
                  <a:pt x="6331714" y="10891"/>
                  <a:pt x="6331458" y="14224"/>
                </a:cubicBezTo>
                <a:cubicBezTo>
                  <a:pt x="6129482" y="31506"/>
                  <a:pt x="5943977" y="27097"/>
                  <a:pt x="5824941" y="14224"/>
                </a:cubicBezTo>
                <a:cubicBezTo>
                  <a:pt x="5729671" y="69779"/>
                  <a:pt x="5476182" y="48299"/>
                  <a:pt x="5065166" y="14224"/>
                </a:cubicBezTo>
                <a:cubicBezTo>
                  <a:pt x="4722008" y="9434"/>
                  <a:pt x="4726625" y="16000"/>
                  <a:pt x="4558650" y="14224"/>
                </a:cubicBezTo>
                <a:cubicBezTo>
                  <a:pt x="4450847" y="14287"/>
                  <a:pt x="4290161" y="16121"/>
                  <a:pt x="4115448" y="14224"/>
                </a:cubicBezTo>
                <a:cubicBezTo>
                  <a:pt x="3934445" y="-11594"/>
                  <a:pt x="3815630" y="-21657"/>
                  <a:pt x="3672246" y="14224"/>
                </a:cubicBezTo>
                <a:cubicBezTo>
                  <a:pt x="3541441" y="2064"/>
                  <a:pt x="3177086" y="-7678"/>
                  <a:pt x="2975785" y="14224"/>
                </a:cubicBezTo>
                <a:cubicBezTo>
                  <a:pt x="2730850" y="35978"/>
                  <a:pt x="2677082" y="2572"/>
                  <a:pt x="2532583" y="14224"/>
                </a:cubicBezTo>
                <a:cubicBezTo>
                  <a:pt x="2406834" y="16593"/>
                  <a:pt x="2086026" y="-26264"/>
                  <a:pt x="1899437" y="14224"/>
                </a:cubicBezTo>
                <a:cubicBezTo>
                  <a:pt x="1725476" y="6146"/>
                  <a:pt x="1530894" y="45102"/>
                  <a:pt x="1392921" y="14224"/>
                </a:cubicBezTo>
                <a:cubicBezTo>
                  <a:pt x="1227453" y="-32880"/>
                  <a:pt x="1080298" y="41420"/>
                  <a:pt x="759775" y="14224"/>
                </a:cubicBezTo>
                <a:cubicBezTo>
                  <a:pt x="427633" y="3547"/>
                  <a:pt x="323564" y="29391"/>
                  <a:pt x="0" y="14224"/>
                </a:cubicBezTo>
                <a:cubicBezTo>
                  <a:pt x="-693" y="9422"/>
                  <a:pt x="-867" y="6800"/>
                  <a:pt x="0" y="0"/>
                </a:cubicBezTo>
                <a:close/>
              </a:path>
              <a:path w="6331458" h="14224" stroke="0" extrusionOk="0">
                <a:moveTo>
                  <a:pt x="0" y="0"/>
                </a:moveTo>
                <a:cubicBezTo>
                  <a:pt x="265384" y="44611"/>
                  <a:pt x="400928" y="-33722"/>
                  <a:pt x="569831" y="0"/>
                </a:cubicBezTo>
                <a:cubicBezTo>
                  <a:pt x="740654" y="22534"/>
                  <a:pt x="838379" y="8638"/>
                  <a:pt x="1013033" y="0"/>
                </a:cubicBezTo>
                <a:cubicBezTo>
                  <a:pt x="1127715" y="558"/>
                  <a:pt x="1497051" y="-24246"/>
                  <a:pt x="1772808" y="0"/>
                </a:cubicBezTo>
                <a:cubicBezTo>
                  <a:pt x="2011937" y="-34864"/>
                  <a:pt x="2094249" y="13987"/>
                  <a:pt x="2342639" y="0"/>
                </a:cubicBezTo>
                <a:cubicBezTo>
                  <a:pt x="2574186" y="21946"/>
                  <a:pt x="2710408" y="22433"/>
                  <a:pt x="2912471" y="0"/>
                </a:cubicBezTo>
                <a:cubicBezTo>
                  <a:pt x="3099333" y="42617"/>
                  <a:pt x="3331978" y="16630"/>
                  <a:pt x="3672246" y="0"/>
                </a:cubicBezTo>
                <a:cubicBezTo>
                  <a:pt x="3945570" y="-42734"/>
                  <a:pt x="4015747" y="-7809"/>
                  <a:pt x="4178762" y="0"/>
                </a:cubicBezTo>
                <a:cubicBezTo>
                  <a:pt x="4380540" y="-33941"/>
                  <a:pt x="4629712" y="-22183"/>
                  <a:pt x="4938537" y="0"/>
                </a:cubicBezTo>
                <a:cubicBezTo>
                  <a:pt x="5318174" y="-30084"/>
                  <a:pt x="5464026" y="12226"/>
                  <a:pt x="5698312" y="0"/>
                </a:cubicBezTo>
                <a:cubicBezTo>
                  <a:pt x="5943601" y="5676"/>
                  <a:pt x="6208998" y="32042"/>
                  <a:pt x="6331458" y="0"/>
                </a:cubicBezTo>
                <a:cubicBezTo>
                  <a:pt x="6331488" y="6875"/>
                  <a:pt x="6331360" y="7504"/>
                  <a:pt x="6331458" y="14224"/>
                </a:cubicBezTo>
                <a:cubicBezTo>
                  <a:pt x="6119442" y="23299"/>
                  <a:pt x="5826375" y="48994"/>
                  <a:pt x="5634998" y="14224"/>
                </a:cubicBezTo>
                <a:cubicBezTo>
                  <a:pt x="5447624" y="4491"/>
                  <a:pt x="5214939" y="-62956"/>
                  <a:pt x="4875223" y="14224"/>
                </a:cubicBezTo>
                <a:cubicBezTo>
                  <a:pt x="4565204" y="54080"/>
                  <a:pt x="4338605" y="-30576"/>
                  <a:pt x="4115448" y="14224"/>
                </a:cubicBezTo>
                <a:cubicBezTo>
                  <a:pt x="3918299" y="44843"/>
                  <a:pt x="3730334" y="13096"/>
                  <a:pt x="3608931" y="14224"/>
                </a:cubicBezTo>
                <a:cubicBezTo>
                  <a:pt x="3507540" y="42237"/>
                  <a:pt x="3138479" y="31797"/>
                  <a:pt x="2975785" y="14224"/>
                </a:cubicBezTo>
                <a:cubicBezTo>
                  <a:pt x="2832939" y="-16598"/>
                  <a:pt x="2560466" y="212"/>
                  <a:pt x="2216010" y="14224"/>
                </a:cubicBezTo>
                <a:cubicBezTo>
                  <a:pt x="1879913" y="-14624"/>
                  <a:pt x="1769146" y="13212"/>
                  <a:pt x="1582865" y="14224"/>
                </a:cubicBezTo>
                <a:cubicBezTo>
                  <a:pt x="1405864" y="29481"/>
                  <a:pt x="1335361" y="2587"/>
                  <a:pt x="1139662" y="14224"/>
                </a:cubicBezTo>
                <a:cubicBezTo>
                  <a:pt x="957051" y="6089"/>
                  <a:pt x="824468" y="1813"/>
                  <a:pt x="633146" y="14224"/>
                </a:cubicBezTo>
                <a:cubicBezTo>
                  <a:pt x="464713" y="28966"/>
                  <a:pt x="195456" y="14667"/>
                  <a:pt x="0" y="14224"/>
                </a:cubicBezTo>
                <a:cubicBezTo>
                  <a:pt x="619" y="7070"/>
                  <a:pt x="-37" y="4803"/>
                  <a:pt x="0" y="0"/>
                </a:cubicBezTo>
                <a:close/>
              </a:path>
              <a:path w="6331458" h="14224" fill="none" stroke="0" extrusionOk="0">
                <a:moveTo>
                  <a:pt x="0" y="0"/>
                </a:moveTo>
                <a:cubicBezTo>
                  <a:pt x="206515" y="-4203"/>
                  <a:pt x="494961" y="25401"/>
                  <a:pt x="633146" y="0"/>
                </a:cubicBezTo>
                <a:cubicBezTo>
                  <a:pt x="773461" y="-18562"/>
                  <a:pt x="907209" y="11125"/>
                  <a:pt x="1266292" y="0"/>
                </a:cubicBezTo>
                <a:cubicBezTo>
                  <a:pt x="1577342" y="-7211"/>
                  <a:pt x="1581579" y="36128"/>
                  <a:pt x="1899437" y="0"/>
                </a:cubicBezTo>
                <a:cubicBezTo>
                  <a:pt x="2196645" y="-39197"/>
                  <a:pt x="2325393" y="839"/>
                  <a:pt x="2659212" y="0"/>
                </a:cubicBezTo>
                <a:cubicBezTo>
                  <a:pt x="3024571" y="3944"/>
                  <a:pt x="3148734" y="-49757"/>
                  <a:pt x="3355673" y="0"/>
                </a:cubicBezTo>
                <a:cubicBezTo>
                  <a:pt x="3569917" y="23722"/>
                  <a:pt x="3576270" y="-4035"/>
                  <a:pt x="3798875" y="0"/>
                </a:cubicBezTo>
                <a:cubicBezTo>
                  <a:pt x="4016327" y="-19179"/>
                  <a:pt x="4170811" y="4653"/>
                  <a:pt x="4368706" y="0"/>
                </a:cubicBezTo>
                <a:cubicBezTo>
                  <a:pt x="4578797" y="45507"/>
                  <a:pt x="4778956" y="-3891"/>
                  <a:pt x="5128481" y="0"/>
                </a:cubicBezTo>
                <a:cubicBezTo>
                  <a:pt x="5497492" y="8903"/>
                  <a:pt x="5523829" y="14776"/>
                  <a:pt x="5761627" y="0"/>
                </a:cubicBezTo>
                <a:cubicBezTo>
                  <a:pt x="6007165" y="-4543"/>
                  <a:pt x="6187332" y="10187"/>
                  <a:pt x="6331458" y="0"/>
                </a:cubicBezTo>
                <a:cubicBezTo>
                  <a:pt x="6331783" y="7118"/>
                  <a:pt x="6332031" y="10995"/>
                  <a:pt x="6331458" y="14224"/>
                </a:cubicBezTo>
                <a:cubicBezTo>
                  <a:pt x="6120886" y="13817"/>
                  <a:pt x="5938674" y="18385"/>
                  <a:pt x="5824941" y="14224"/>
                </a:cubicBezTo>
                <a:cubicBezTo>
                  <a:pt x="5648425" y="17553"/>
                  <a:pt x="5372333" y="-4786"/>
                  <a:pt x="5065166" y="14224"/>
                </a:cubicBezTo>
                <a:cubicBezTo>
                  <a:pt x="4722025" y="9133"/>
                  <a:pt x="4726492" y="13836"/>
                  <a:pt x="4558650" y="14224"/>
                </a:cubicBezTo>
                <a:cubicBezTo>
                  <a:pt x="4351512" y="33712"/>
                  <a:pt x="4236215" y="18711"/>
                  <a:pt x="4115448" y="14224"/>
                </a:cubicBezTo>
                <a:cubicBezTo>
                  <a:pt x="3957707" y="18077"/>
                  <a:pt x="3807687" y="-6050"/>
                  <a:pt x="3672246" y="14224"/>
                </a:cubicBezTo>
                <a:cubicBezTo>
                  <a:pt x="3534686" y="27001"/>
                  <a:pt x="3182630" y="9550"/>
                  <a:pt x="2975785" y="14224"/>
                </a:cubicBezTo>
                <a:cubicBezTo>
                  <a:pt x="2732336" y="38897"/>
                  <a:pt x="2667124" y="21489"/>
                  <a:pt x="2532583" y="14224"/>
                </a:cubicBezTo>
                <a:cubicBezTo>
                  <a:pt x="2431810" y="6196"/>
                  <a:pt x="2075521" y="-4881"/>
                  <a:pt x="1899437" y="14224"/>
                </a:cubicBezTo>
                <a:cubicBezTo>
                  <a:pt x="1728773" y="17729"/>
                  <a:pt x="1514439" y="57456"/>
                  <a:pt x="1392921" y="14224"/>
                </a:cubicBezTo>
                <a:cubicBezTo>
                  <a:pt x="1266452" y="-47890"/>
                  <a:pt x="1089960" y="55245"/>
                  <a:pt x="759775" y="14224"/>
                </a:cubicBezTo>
                <a:cubicBezTo>
                  <a:pt x="457338" y="15393"/>
                  <a:pt x="351640" y="24673"/>
                  <a:pt x="0" y="14224"/>
                </a:cubicBezTo>
                <a:cubicBezTo>
                  <a:pt x="-635" y="10464"/>
                  <a:pt x="-96" y="655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6331458"/>
                      <a:gd name="connsiteY0" fmla="*/ 0 h 14224"/>
                      <a:gd name="connsiteX1" fmla="*/ 633146 w 6331458"/>
                      <a:gd name="connsiteY1" fmla="*/ 0 h 14224"/>
                      <a:gd name="connsiteX2" fmla="*/ 1266292 w 6331458"/>
                      <a:gd name="connsiteY2" fmla="*/ 0 h 14224"/>
                      <a:gd name="connsiteX3" fmla="*/ 1899437 w 6331458"/>
                      <a:gd name="connsiteY3" fmla="*/ 0 h 14224"/>
                      <a:gd name="connsiteX4" fmla="*/ 2659212 w 6331458"/>
                      <a:gd name="connsiteY4" fmla="*/ 0 h 14224"/>
                      <a:gd name="connsiteX5" fmla="*/ 3355673 w 6331458"/>
                      <a:gd name="connsiteY5" fmla="*/ 0 h 14224"/>
                      <a:gd name="connsiteX6" fmla="*/ 3798875 w 6331458"/>
                      <a:gd name="connsiteY6" fmla="*/ 0 h 14224"/>
                      <a:gd name="connsiteX7" fmla="*/ 4368706 w 6331458"/>
                      <a:gd name="connsiteY7" fmla="*/ 0 h 14224"/>
                      <a:gd name="connsiteX8" fmla="*/ 5128481 w 6331458"/>
                      <a:gd name="connsiteY8" fmla="*/ 0 h 14224"/>
                      <a:gd name="connsiteX9" fmla="*/ 5761627 w 6331458"/>
                      <a:gd name="connsiteY9" fmla="*/ 0 h 14224"/>
                      <a:gd name="connsiteX10" fmla="*/ 6331458 w 6331458"/>
                      <a:gd name="connsiteY10" fmla="*/ 0 h 14224"/>
                      <a:gd name="connsiteX11" fmla="*/ 6331458 w 6331458"/>
                      <a:gd name="connsiteY11" fmla="*/ 14224 h 14224"/>
                      <a:gd name="connsiteX12" fmla="*/ 5824941 w 6331458"/>
                      <a:gd name="connsiteY12" fmla="*/ 14224 h 14224"/>
                      <a:gd name="connsiteX13" fmla="*/ 5065166 w 6331458"/>
                      <a:gd name="connsiteY13" fmla="*/ 14224 h 14224"/>
                      <a:gd name="connsiteX14" fmla="*/ 4558650 w 6331458"/>
                      <a:gd name="connsiteY14" fmla="*/ 14224 h 14224"/>
                      <a:gd name="connsiteX15" fmla="*/ 4115448 w 6331458"/>
                      <a:gd name="connsiteY15" fmla="*/ 14224 h 14224"/>
                      <a:gd name="connsiteX16" fmla="*/ 3672246 w 6331458"/>
                      <a:gd name="connsiteY16" fmla="*/ 14224 h 14224"/>
                      <a:gd name="connsiteX17" fmla="*/ 2975785 w 6331458"/>
                      <a:gd name="connsiteY17" fmla="*/ 14224 h 14224"/>
                      <a:gd name="connsiteX18" fmla="*/ 2532583 w 6331458"/>
                      <a:gd name="connsiteY18" fmla="*/ 14224 h 14224"/>
                      <a:gd name="connsiteX19" fmla="*/ 1899437 w 6331458"/>
                      <a:gd name="connsiteY19" fmla="*/ 14224 h 14224"/>
                      <a:gd name="connsiteX20" fmla="*/ 1392921 w 6331458"/>
                      <a:gd name="connsiteY20" fmla="*/ 14224 h 14224"/>
                      <a:gd name="connsiteX21" fmla="*/ 759775 w 6331458"/>
                      <a:gd name="connsiteY21" fmla="*/ 14224 h 14224"/>
                      <a:gd name="connsiteX22" fmla="*/ 0 w 6331458"/>
                      <a:gd name="connsiteY22" fmla="*/ 14224 h 14224"/>
                      <a:gd name="connsiteX23" fmla="*/ 0 w 6331458"/>
                      <a:gd name="connsiteY23" fmla="*/ 0 h 14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6331458" h="14224" fill="none" extrusionOk="0">
                        <a:moveTo>
                          <a:pt x="0" y="0"/>
                        </a:moveTo>
                        <a:cubicBezTo>
                          <a:pt x="231721" y="11344"/>
                          <a:pt x="505869" y="21307"/>
                          <a:pt x="633146" y="0"/>
                        </a:cubicBezTo>
                        <a:cubicBezTo>
                          <a:pt x="760423" y="-21307"/>
                          <a:pt x="952716" y="9678"/>
                          <a:pt x="1266292" y="0"/>
                        </a:cubicBezTo>
                        <a:cubicBezTo>
                          <a:pt x="1579868" y="-9678"/>
                          <a:pt x="1582934" y="28640"/>
                          <a:pt x="1899437" y="0"/>
                        </a:cubicBezTo>
                        <a:cubicBezTo>
                          <a:pt x="2215941" y="-28640"/>
                          <a:pt x="2322492" y="-547"/>
                          <a:pt x="2659212" y="0"/>
                        </a:cubicBezTo>
                        <a:cubicBezTo>
                          <a:pt x="2995932" y="547"/>
                          <a:pt x="3136453" y="-24484"/>
                          <a:pt x="3355673" y="0"/>
                        </a:cubicBezTo>
                        <a:cubicBezTo>
                          <a:pt x="3574893" y="24484"/>
                          <a:pt x="3578744" y="-6365"/>
                          <a:pt x="3798875" y="0"/>
                        </a:cubicBezTo>
                        <a:cubicBezTo>
                          <a:pt x="4019006" y="6365"/>
                          <a:pt x="4193038" y="-26236"/>
                          <a:pt x="4368706" y="0"/>
                        </a:cubicBezTo>
                        <a:cubicBezTo>
                          <a:pt x="4544374" y="26236"/>
                          <a:pt x="4755306" y="-9577"/>
                          <a:pt x="5128481" y="0"/>
                        </a:cubicBezTo>
                        <a:cubicBezTo>
                          <a:pt x="5501657" y="9577"/>
                          <a:pt x="5521907" y="13204"/>
                          <a:pt x="5761627" y="0"/>
                        </a:cubicBezTo>
                        <a:cubicBezTo>
                          <a:pt x="6001347" y="-13204"/>
                          <a:pt x="6184458" y="-19582"/>
                          <a:pt x="6331458" y="0"/>
                        </a:cubicBezTo>
                        <a:cubicBezTo>
                          <a:pt x="6331657" y="6925"/>
                          <a:pt x="6331503" y="10348"/>
                          <a:pt x="6331458" y="14224"/>
                        </a:cubicBezTo>
                        <a:cubicBezTo>
                          <a:pt x="6110675" y="22757"/>
                          <a:pt x="5938053" y="21307"/>
                          <a:pt x="5824941" y="14224"/>
                        </a:cubicBezTo>
                        <a:cubicBezTo>
                          <a:pt x="5711829" y="7141"/>
                          <a:pt x="5407143" y="19232"/>
                          <a:pt x="5065166" y="14224"/>
                        </a:cubicBezTo>
                        <a:cubicBezTo>
                          <a:pt x="4723189" y="9216"/>
                          <a:pt x="4726957" y="14784"/>
                          <a:pt x="4558650" y="14224"/>
                        </a:cubicBezTo>
                        <a:cubicBezTo>
                          <a:pt x="4390343" y="13664"/>
                          <a:pt x="4295694" y="14027"/>
                          <a:pt x="4115448" y="14224"/>
                        </a:cubicBezTo>
                        <a:cubicBezTo>
                          <a:pt x="3935202" y="14421"/>
                          <a:pt x="3814112" y="-6315"/>
                          <a:pt x="3672246" y="14224"/>
                        </a:cubicBezTo>
                        <a:cubicBezTo>
                          <a:pt x="3530380" y="34763"/>
                          <a:pt x="3223124" y="-11272"/>
                          <a:pt x="2975785" y="14224"/>
                        </a:cubicBezTo>
                        <a:cubicBezTo>
                          <a:pt x="2728446" y="39720"/>
                          <a:pt x="2666046" y="11256"/>
                          <a:pt x="2532583" y="14224"/>
                        </a:cubicBezTo>
                        <a:cubicBezTo>
                          <a:pt x="2399120" y="17192"/>
                          <a:pt x="2076146" y="11980"/>
                          <a:pt x="1899437" y="14224"/>
                        </a:cubicBezTo>
                        <a:cubicBezTo>
                          <a:pt x="1722728" y="16468"/>
                          <a:pt x="1533086" y="34215"/>
                          <a:pt x="1392921" y="14224"/>
                        </a:cubicBezTo>
                        <a:cubicBezTo>
                          <a:pt x="1252756" y="-5767"/>
                          <a:pt x="1068065" y="31570"/>
                          <a:pt x="759775" y="14224"/>
                        </a:cubicBezTo>
                        <a:cubicBezTo>
                          <a:pt x="451485" y="-3122"/>
                          <a:pt x="344318" y="22110"/>
                          <a:pt x="0" y="14224"/>
                        </a:cubicBezTo>
                        <a:cubicBezTo>
                          <a:pt x="-675" y="10329"/>
                          <a:pt x="-568" y="6689"/>
                          <a:pt x="0" y="0"/>
                        </a:cubicBezTo>
                        <a:close/>
                      </a:path>
                      <a:path w="6331458" h="14224" stroke="0" extrusionOk="0">
                        <a:moveTo>
                          <a:pt x="0" y="0"/>
                        </a:moveTo>
                        <a:cubicBezTo>
                          <a:pt x="267322" y="15284"/>
                          <a:pt x="415388" y="-21048"/>
                          <a:pt x="569831" y="0"/>
                        </a:cubicBezTo>
                        <a:cubicBezTo>
                          <a:pt x="724274" y="21048"/>
                          <a:pt x="870378" y="11695"/>
                          <a:pt x="1013033" y="0"/>
                        </a:cubicBezTo>
                        <a:cubicBezTo>
                          <a:pt x="1155688" y="-11695"/>
                          <a:pt x="1534868" y="19800"/>
                          <a:pt x="1772808" y="0"/>
                        </a:cubicBezTo>
                        <a:cubicBezTo>
                          <a:pt x="2010748" y="-19800"/>
                          <a:pt x="2100105" y="5482"/>
                          <a:pt x="2342639" y="0"/>
                        </a:cubicBezTo>
                        <a:cubicBezTo>
                          <a:pt x="2585173" y="-5482"/>
                          <a:pt x="2746191" y="13836"/>
                          <a:pt x="2912471" y="0"/>
                        </a:cubicBezTo>
                        <a:cubicBezTo>
                          <a:pt x="3078751" y="-13836"/>
                          <a:pt x="3398359" y="28150"/>
                          <a:pt x="3672246" y="0"/>
                        </a:cubicBezTo>
                        <a:cubicBezTo>
                          <a:pt x="3946133" y="-28150"/>
                          <a:pt x="4014109" y="-4673"/>
                          <a:pt x="4178762" y="0"/>
                        </a:cubicBezTo>
                        <a:cubicBezTo>
                          <a:pt x="4343415" y="4673"/>
                          <a:pt x="4581146" y="11267"/>
                          <a:pt x="4938537" y="0"/>
                        </a:cubicBezTo>
                        <a:cubicBezTo>
                          <a:pt x="5295928" y="-11267"/>
                          <a:pt x="5459741" y="-11966"/>
                          <a:pt x="5698312" y="0"/>
                        </a:cubicBezTo>
                        <a:cubicBezTo>
                          <a:pt x="5936883" y="11966"/>
                          <a:pt x="6171604" y="29742"/>
                          <a:pt x="6331458" y="0"/>
                        </a:cubicBezTo>
                        <a:cubicBezTo>
                          <a:pt x="6331491" y="6907"/>
                          <a:pt x="6331405" y="7499"/>
                          <a:pt x="6331458" y="14224"/>
                        </a:cubicBezTo>
                        <a:cubicBezTo>
                          <a:pt x="6089331" y="-13397"/>
                          <a:pt x="5839056" y="18097"/>
                          <a:pt x="5634998" y="14224"/>
                        </a:cubicBezTo>
                        <a:cubicBezTo>
                          <a:pt x="5430940" y="10351"/>
                          <a:pt x="5197186" y="-20361"/>
                          <a:pt x="4875223" y="14224"/>
                        </a:cubicBezTo>
                        <a:cubicBezTo>
                          <a:pt x="4553261" y="48809"/>
                          <a:pt x="4334150" y="-23583"/>
                          <a:pt x="4115448" y="14224"/>
                        </a:cubicBezTo>
                        <a:cubicBezTo>
                          <a:pt x="3896747" y="52031"/>
                          <a:pt x="3712173" y="9847"/>
                          <a:pt x="3608931" y="14224"/>
                        </a:cubicBezTo>
                        <a:cubicBezTo>
                          <a:pt x="3505689" y="18601"/>
                          <a:pt x="3165522" y="41956"/>
                          <a:pt x="2975785" y="14224"/>
                        </a:cubicBezTo>
                        <a:cubicBezTo>
                          <a:pt x="2786048" y="-13508"/>
                          <a:pt x="2561312" y="36395"/>
                          <a:pt x="2216010" y="14224"/>
                        </a:cubicBezTo>
                        <a:cubicBezTo>
                          <a:pt x="1870708" y="-7947"/>
                          <a:pt x="1762031" y="-1080"/>
                          <a:pt x="1582865" y="14224"/>
                        </a:cubicBezTo>
                        <a:cubicBezTo>
                          <a:pt x="1403699" y="29528"/>
                          <a:pt x="1327100" y="11058"/>
                          <a:pt x="1139662" y="14224"/>
                        </a:cubicBezTo>
                        <a:cubicBezTo>
                          <a:pt x="952224" y="17390"/>
                          <a:pt x="807665" y="-5788"/>
                          <a:pt x="633146" y="14224"/>
                        </a:cubicBezTo>
                        <a:cubicBezTo>
                          <a:pt x="458627" y="34236"/>
                          <a:pt x="168244" y="5092"/>
                          <a:pt x="0" y="14224"/>
                        </a:cubicBezTo>
                        <a:cubicBezTo>
                          <a:pt x="585" y="7270"/>
                          <a:pt x="125" y="516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bject 3"/>
          <p:cNvSpPr txBox="1"/>
          <p:nvPr/>
        </p:nvSpPr>
        <p:spPr>
          <a:xfrm>
            <a:off x="488950" y="1500632"/>
            <a:ext cx="6134100" cy="3307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965" marR="9862" indent="-228600">
              <a:lnSpc>
                <a:spcPct val="90000"/>
              </a:lnSpc>
              <a:spcBef>
                <a:spcPts val="71"/>
              </a:spcBef>
              <a:buFont typeface="Arial" panose="020B0604020202020204" pitchFamily="34" charset="0"/>
              <a:buChar char="•"/>
            </a:pPr>
            <a:r>
              <a:rPr lang="en-US" sz="1500" spc="64"/>
              <a:t>Texto</a:t>
            </a:r>
            <a:r>
              <a:rPr lang="en-US" sz="1500" spc="56"/>
              <a:t> </a:t>
            </a:r>
            <a:r>
              <a:rPr lang="en-US" sz="1500" spc="116"/>
              <a:t>Áureo</a:t>
            </a:r>
            <a:endParaRPr lang="en-US" sz="1500"/>
          </a:p>
          <a:p>
            <a:pPr marL="8965" marR="9862" indent="-228600">
              <a:lnSpc>
                <a:spcPct val="90000"/>
              </a:lnSpc>
              <a:spcBef>
                <a:spcPts val="71"/>
              </a:spcBef>
              <a:buFont typeface="Arial" panose="020B0604020202020204" pitchFamily="34" charset="0"/>
              <a:buChar char="•"/>
            </a:pPr>
            <a:r>
              <a:rPr lang="en-US" sz="1500" b="1" spc="124"/>
              <a:t>“Porquanto</a:t>
            </a:r>
            <a:r>
              <a:rPr lang="en-US" sz="1500" b="1" spc="272"/>
              <a:t> </a:t>
            </a:r>
            <a:r>
              <a:rPr lang="en-US" sz="1500" b="1" spc="116"/>
              <a:t>o</a:t>
            </a:r>
            <a:r>
              <a:rPr lang="en-US" sz="1500" b="1" spc="269"/>
              <a:t> </a:t>
            </a:r>
            <a:r>
              <a:rPr lang="en-US" sz="1500" b="1" spc="162"/>
              <a:t>que</a:t>
            </a:r>
            <a:r>
              <a:rPr lang="en-US" sz="1500" b="1" spc="269"/>
              <a:t> </a:t>
            </a:r>
            <a:r>
              <a:rPr lang="en-US" sz="1500" b="1" spc="162"/>
              <a:t>de</a:t>
            </a:r>
            <a:r>
              <a:rPr lang="en-US" sz="1500" b="1" spc="272"/>
              <a:t> </a:t>
            </a:r>
            <a:r>
              <a:rPr lang="en-US" sz="1500" b="1" spc="138"/>
              <a:t>Deus</a:t>
            </a:r>
            <a:r>
              <a:rPr lang="en-US" sz="1500" b="1" spc="272"/>
              <a:t> </a:t>
            </a:r>
            <a:r>
              <a:rPr lang="en-US" sz="1500" b="1" spc="184"/>
              <a:t>se</a:t>
            </a:r>
            <a:r>
              <a:rPr lang="en-US" sz="1500" b="1" spc="275"/>
              <a:t> </a:t>
            </a:r>
            <a:r>
              <a:rPr lang="en-US" sz="1500" b="1" spc="152"/>
              <a:t>pode</a:t>
            </a:r>
            <a:r>
              <a:rPr lang="en-US" sz="1500" b="1" spc="272"/>
              <a:t> </a:t>
            </a:r>
            <a:r>
              <a:rPr lang="en-US" sz="1500" b="1" spc="127"/>
              <a:t>conhecer</a:t>
            </a:r>
            <a:r>
              <a:rPr lang="en-US" sz="1500" b="1" spc="272"/>
              <a:t> </a:t>
            </a:r>
            <a:r>
              <a:rPr lang="en-US" sz="1500" b="1" spc="155"/>
              <a:t>neles</a:t>
            </a:r>
            <a:r>
              <a:rPr lang="en-US" sz="1500" b="1" spc="272"/>
              <a:t> </a:t>
            </a:r>
            <a:r>
              <a:rPr lang="en-US" sz="1500" b="1" spc="184"/>
              <a:t>se </a:t>
            </a:r>
            <a:r>
              <a:rPr lang="en-US" sz="1500" b="1" spc="-342"/>
              <a:t> </a:t>
            </a:r>
            <a:r>
              <a:rPr lang="en-US" sz="1500" b="1" spc="149"/>
              <a:t>manifesta,</a:t>
            </a:r>
            <a:r>
              <a:rPr lang="en-US" sz="1500" b="1" spc="80"/>
              <a:t> </a:t>
            </a:r>
            <a:r>
              <a:rPr lang="en-US" sz="1500" b="1" spc="138"/>
              <a:t>porque</a:t>
            </a:r>
            <a:r>
              <a:rPr lang="en-US" sz="1500" b="1" spc="80"/>
              <a:t> </a:t>
            </a:r>
            <a:r>
              <a:rPr lang="en-US" sz="1500" b="1" spc="141"/>
              <a:t>Deus</a:t>
            </a:r>
            <a:r>
              <a:rPr lang="en-US" sz="1500" b="1" spc="80"/>
              <a:t> </a:t>
            </a:r>
            <a:r>
              <a:rPr lang="en-US" sz="1500" b="1" spc="134"/>
              <a:t>lhe</a:t>
            </a:r>
            <a:r>
              <a:rPr lang="en-US" sz="1500" b="1" spc="85"/>
              <a:t> </a:t>
            </a:r>
            <a:r>
              <a:rPr lang="en-US" sz="1500" b="1" spc="141"/>
              <a:t>manifestou.”</a:t>
            </a:r>
            <a:endParaRPr lang="en-US" sz="1500"/>
          </a:p>
          <a:p>
            <a:pPr marL="3803820" indent="-228600">
              <a:lnSpc>
                <a:spcPct val="90000"/>
              </a:lnSpc>
              <a:spcBef>
                <a:spcPts val="664"/>
              </a:spcBef>
              <a:buFont typeface="Arial" panose="020B0604020202020204" pitchFamily="34" charset="0"/>
              <a:buChar char="•"/>
            </a:pPr>
            <a:r>
              <a:rPr lang="en-US" sz="1500" b="1" spc="141"/>
              <a:t>Romanos</a:t>
            </a:r>
            <a:r>
              <a:rPr lang="en-US" sz="1500" b="1" spc="56"/>
              <a:t> </a:t>
            </a:r>
            <a:r>
              <a:rPr lang="en-US" sz="1500" b="1" spc="166"/>
              <a:t>1.19</a:t>
            </a:r>
            <a:endParaRPr lang="en-US" sz="1500"/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500"/>
          </a:p>
          <a:p>
            <a:pPr marL="8965" indent="-228600">
              <a:lnSpc>
                <a:spcPct val="90000"/>
              </a:lnSpc>
              <a:spcBef>
                <a:spcPts val="4"/>
              </a:spcBef>
              <a:buFont typeface="Arial" panose="020B0604020202020204" pitchFamily="34" charset="0"/>
              <a:buChar char="•"/>
            </a:pPr>
            <a:r>
              <a:rPr lang="en-US" sz="1500" b="1" spc="155"/>
              <a:t>Verdade</a:t>
            </a:r>
            <a:r>
              <a:rPr lang="en-US" sz="1500" b="1" spc="95"/>
              <a:t> </a:t>
            </a:r>
            <a:r>
              <a:rPr lang="en-US" sz="1500" b="1" spc="149"/>
              <a:t>Aplicada</a:t>
            </a:r>
            <a:endParaRPr lang="en-US" sz="1500"/>
          </a:p>
          <a:p>
            <a:pPr marL="98615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spc="116"/>
              <a:t>A</a:t>
            </a:r>
            <a:r>
              <a:rPr lang="en-US" sz="1500" spc="85"/>
              <a:t> </a:t>
            </a:r>
            <a:r>
              <a:rPr lang="en-US" sz="1500" spc="92"/>
              <a:t>bênção</a:t>
            </a:r>
            <a:r>
              <a:rPr lang="en-US" sz="1500" spc="85"/>
              <a:t> </a:t>
            </a:r>
            <a:r>
              <a:rPr lang="en-US" sz="1500" spc="92"/>
              <a:t>de</a:t>
            </a:r>
            <a:r>
              <a:rPr lang="en-US" sz="1500" spc="85"/>
              <a:t> </a:t>
            </a:r>
            <a:r>
              <a:rPr lang="en-US" sz="1500" spc="92"/>
              <a:t>conhecermos</a:t>
            </a:r>
            <a:r>
              <a:rPr lang="en-US" sz="1500" spc="89"/>
              <a:t> </a:t>
            </a:r>
            <a:r>
              <a:rPr lang="en-US" sz="1500" spc="95"/>
              <a:t>o</a:t>
            </a:r>
            <a:r>
              <a:rPr lang="en-US" sz="1500" spc="78"/>
              <a:t> </a:t>
            </a:r>
            <a:r>
              <a:rPr lang="en-US" sz="1500" spc="102"/>
              <a:t>Senhor</a:t>
            </a:r>
            <a:r>
              <a:rPr lang="en-US" sz="1500" spc="89"/>
              <a:t> </a:t>
            </a:r>
            <a:r>
              <a:rPr lang="en-US" sz="1500" spc="95"/>
              <a:t>deve</a:t>
            </a:r>
            <a:r>
              <a:rPr lang="en-US" sz="1500" spc="80"/>
              <a:t> </a:t>
            </a:r>
            <a:r>
              <a:rPr lang="en-US" sz="1500" spc="53"/>
              <a:t>resultar</a:t>
            </a:r>
            <a:r>
              <a:rPr lang="en-US" sz="1500" spc="80"/>
              <a:t> </a:t>
            </a:r>
            <a:r>
              <a:rPr lang="en-US" sz="1500" spc="134"/>
              <a:t>em</a:t>
            </a:r>
            <a:r>
              <a:rPr lang="en-US" sz="1500" spc="80"/>
              <a:t> </a:t>
            </a:r>
            <a:r>
              <a:rPr lang="en-US" sz="1500" spc="78"/>
              <a:t>maior</a:t>
            </a:r>
            <a:endParaRPr lang="en-US" sz="1500"/>
          </a:p>
          <a:p>
            <a:pPr marL="98615" marR="70375" indent="-228600">
              <a:lnSpc>
                <a:spcPct val="90000"/>
              </a:lnSpc>
              <a:spcBef>
                <a:spcPts val="7"/>
              </a:spcBef>
              <a:buFont typeface="Arial" panose="020B0604020202020204" pitchFamily="34" charset="0"/>
              <a:buChar char="•"/>
            </a:pPr>
            <a:r>
              <a:rPr lang="en-US" sz="1500" spc="53"/>
              <a:t>confiança,</a:t>
            </a:r>
            <a:r>
              <a:rPr lang="en-US" sz="1500" spc="205"/>
              <a:t> </a:t>
            </a:r>
            <a:r>
              <a:rPr lang="en-US" sz="1500" spc="144"/>
              <a:t>um</a:t>
            </a:r>
            <a:r>
              <a:rPr lang="en-US" sz="1500" spc="201"/>
              <a:t> </a:t>
            </a:r>
            <a:r>
              <a:rPr lang="en-US" sz="1500" spc="71"/>
              <a:t>viver</a:t>
            </a:r>
            <a:r>
              <a:rPr lang="en-US" sz="1500" spc="198"/>
              <a:t> </a:t>
            </a:r>
            <a:r>
              <a:rPr lang="en-US" sz="1500" spc="89"/>
              <a:t>agradável</a:t>
            </a:r>
            <a:r>
              <a:rPr lang="en-US" sz="1500" spc="205"/>
              <a:t> </a:t>
            </a:r>
            <a:r>
              <a:rPr lang="en-US" sz="1500" spc="110"/>
              <a:t>a</a:t>
            </a:r>
            <a:r>
              <a:rPr lang="en-US" sz="1500" spc="198"/>
              <a:t> </a:t>
            </a:r>
            <a:r>
              <a:rPr lang="en-US" sz="1500" spc="131"/>
              <a:t>Deus</a:t>
            </a:r>
            <a:r>
              <a:rPr lang="en-US" sz="1500" spc="205"/>
              <a:t> </a:t>
            </a:r>
            <a:r>
              <a:rPr lang="en-US" sz="1500" spc="89"/>
              <a:t>e</a:t>
            </a:r>
            <a:r>
              <a:rPr lang="en-US" sz="1500" spc="198"/>
              <a:t> </a:t>
            </a:r>
            <a:r>
              <a:rPr lang="en-US" sz="1500" spc="131"/>
              <a:t>uma</a:t>
            </a:r>
            <a:r>
              <a:rPr lang="en-US" sz="1500" spc="201"/>
              <a:t> </a:t>
            </a:r>
            <a:r>
              <a:rPr lang="en-US" sz="1500" spc="78"/>
              <a:t>vida</a:t>
            </a:r>
            <a:r>
              <a:rPr lang="en-US" sz="1500" spc="205"/>
              <a:t> </a:t>
            </a:r>
            <a:r>
              <a:rPr lang="en-US" sz="1500" spc="28"/>
              <a:t>frutífera </a:t>
            </a:r>
            <a:r>
              <a:rPr lang="en-US" sz="1500" spc="-371"/>
              <a:t> </a:t>
            </a:r>
            <a:r>
              <a:rPr lang="en-US" sz="1500" spc="85"/>
              <a:t>para</a:t>
            </a:r>
            <a:r>
              <a:rPr lang="en-US" sz="1500" spc="14"/>
              <a:t> </a:t>
            </a:r>
            <a:r>
              <a:rPr lang="en-US" sz="1500" spc="110"/>
              <a:t>a</a:t>
            </a:r>
            <a:r>
              <a:rPr lang="en-US" sz="1500" spc="21"/>
              <a:t> </a:t>
            </a:r>
            <a:r>
              <a:rPr lang="en-US" sz="1500" spc="56"/>
              <a:t>glória</a:t>
            </a:r>
            <a:r>
              <a:rPr lang="en-US" sz="1500" spc="21"/>
              <a:t> </a:t>
            </a:r>
            <a:r>
              <a:rPr lang="en-US" sz="1500" spc="92"/>
              <a:t>de</a:t>
            </a:r>
            <a:r>
              <a:rPr lang="en-US" sz="1500" spc="18"/>
              <a:t> </a:t>
            </a:r>
            <a:r>
              <a:rPr lang="en-US" sz="1500" spc="92"/>
              <a:t>Deus.</a:t>
            </a:r>
            <a:endParaRPr lang="en-US" sz="1500"/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500"/>
          </a:p>
          <a:p>
            <a:pPr indent="-228600">
              <a:lnSpc>
                <a:spcPct val="90000"/>
              </a:lnSpc>
              <a:spcBef>
                <a:spcPts val="28"/>
              </a:spcBef>
              <a:buFont typeface="Arial" panose="020B0604020202020204" pitchFamily="34" charset="0"/>
              <a:buChar char="•"/>
            </a:pPr>
            <a:endParaRPr lang="en-US" sz="1500"/>
          </a:p>
          <a:p>
            <a:pPr marL="8965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b="1" spc="-4"/>
              <a:t>OBJETIVOS</a:t>
            </a:r>
            <a:r>
              <a:rPr lang="en-US" sz="1500" b="1" spc="-32"/>
              <a:t> </a:t>
            </a:r>
            <a:r>
              <a:rPr lang="en-US" sz="1500" b="1" spc="-4"/>
              <a:t>DA</a:t>
            </a:r>
            <a:r>
              <a:rPr lang="en-US" sz="1500" b="1" spc="-80"/>
              <a:t> </a:t>
            </a:r>
            <a:r>
              <a:rPr lang="en-US" sz="1500" b="1" spc="-4"/>
              <a:t>LIÇÃO</a:t>
            </a:r>
            <a:endParaRPr lang="en-US" sz="1500"/>
          </a:p>
          <a:p>
            <a:pPr marL="8965" marR="1291398" indent="-228600">
              <a:lnSpc>
                <a:spcPct val="90000"/>
              </a:lnSpc>
              <a:spcBef>
                <a:spcPts val="205"/>
              </a:spcBef>
              <a:buFont typeface="Arial" panose="020B0604020202020204" pitchFamily="34" charset="0"/>
              <a:buChar char="•"/>
            </a:pPr>
            <a:r>
              <a:rPr lang="en-US" sz="1500" b="1" spc="-4"/>
              <a:t>Explicar </a:t>
            </a:r>
            <a:r>
              <a:rPr lang="en-US" sz="1500" spc="-4"/>
              <a:t>que Deus </a:t>
            </a:r>
            <a:r>
              <a:rPr lang="en-US" sz="1500"/>
              <a:t>se revelou a </a:t>
            </a:r>
            <a:r>
              <a:rPr lang="en-US" sz="1500" spc="-4"/>
              <a:t>nós nas Escrituras </a:t>
            </a:r>
            <a:r>
              <a:rPr lang="en-US" sz="1500"/>
              <a:t> </a:t>
            </a:r>
            <a:r>
              <a:rPr lang="en-US" sz="1500" b="1"/>
              <a:t>Mostrar</a:t>
            </a:r>
            <a:r>
              <a:rPr lang="en-US" sz="1500" b="1" spc="-14"/>
              <a:t> </a:t>
            </a:r>
            <a:r>
              <a:rPr lang="en-US" sz="1500"/>
              <a:t>a</a:t>
            </a:r>
            <a:r>
              <a:rPr lang="en-US" sz="1500" spc="-14"/>
              <a:t> </a:t>
            </a:r>
            <a:r>
              <a:rPr lang="en-US" sz="1500" spc="-4"/>
              <a:t>necessidade</a:t>
            </a:r>
            <a:r>
              <a:rPr lang="en-US" sz="1500" spc="-7"/>
              <a:t> </a:t>
            </a:r>
            <a:r>
              <a:rPr lang="en-US" sz="1500" spc="-4"/>
              <a:t>de</a:t>
            </a:r>
            <a:r>
              <a:rPr lang="en-US" sz="1500" spc="-14"/>
              <a:t> </a:t>
            </a:r>
            <a:r>
              <a:rPr lang="en-US" sz="1500"/>
              <a:t>crescer</a:t>
            </a:r>
            <a:r>
              <a:rPr lang="en-US" sz="1500" spc="-11"/>
              <a:t> </a:t>
            </a:r>
            <a:r>
              <a:rPr lang="en-US" sz="1500" spc="-4"/>
              <a:t>no</a:t>
            </a:r>
            <a:r>
              <a:rPr lang="en-US" sz="1500" spc="-14"/>
              <a:t> </a:t>
            </a:r>
            <a:r>
              <a:rPr lang="en-US" sz="1500"/>
              <a:t>conhecimento. </a:t>
            </a:r>
            <a:r>
              <a:rPr lang="en-US" sz="1500" spc="-342"/>
              <a:t> </a:t>
            </a:r>
            <a:r>
              <a:rPr lang="en-US" sz="1500" b="1" spc="-4"/>
              <a:t>Ressaltar</a:t>
            </a:r>
            <a:r>
              <a:rPr lang="en-US" sz="1500" b="1" spc="-11"/>
              <a:t> </a:t>
            </a:r>
            <a:r>
              <a:rPr lang="en-US" sz="1500"/>
              <a:t>a</a:t>
            </a:r>
            <a:r>
              <a:rPr lang="en-US" sz="1500" spc="-7"/>
              <a:t> </a:t>
            </a:r>
            <a:r>
              <a:rPr lang="en-US" sz="1500" spc="-4"/>
              <a:t>busca</a:t>
            </a:r>
            <a:r>
              <a:rPr lang="en-US" sz="1500" spc="-11"/>
              <a:t> </a:t>
            </a:r>
            <a:r>
              <a:rPr lang="en-US" sz="1500" spc="-4"/>
              <a:t>incessante</a:t>
            </a:r>
            <a:r>
              <a:rPr lang="en-US" sz="1500"/>
              <a:t> </a:t>
            </a:r>
            <a:r>
              <a:rPr lang="en-US" sz="1500" spc="-4"/>
              <a:t>pelo</a:t>
            </a:r>
            <a:r>
              <a:rPr lang="en-US" sz="1500" spc="-11"/>
              <a:t> </a:t>
            </a:r>
            <a:r>
              <a:rPr lang="en-US" sz="1500"/>
              <a:t>conhecimento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10222" cy="533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0271" y="1304623"/>
            <a:ext cx="6331458" cy="14224"/>
          </a:xfrm>
          <a:custGeom>
            <a:avLst/>
            <a:gdLst>
              <a:gd name="connsiteX0" fmla="*/ 0 w 6331458"/>
              <a:gd name="connsiteY0" fmla="*/ 0 h 14224"/>
              <a:gd name="connsiteX1" fmla="*/ 633146 w 6331458"/>
              <a:gd name="connsiteY1" fmla="*/ 0 h 14224"/>
              <a:gd name="connsiteX2" fmla="*/ 1266292 w 6331458"/>
              <a:gd name="connsiteY2" fmla="*/ 0 h 14224"/>
              <a:gd name="connsiteX3" fmla="*/ 1899437 w 6331458"/>
              <a:gd name="connsiteY3" fmla="*/ 0 h 14224"/>
              <a:gd name="connsiteX4" fmla="*/ 2659212 w 6331458"/>
              <a:gd name="connsiteY4" fmla="*/ 0 h 14224"/>
              <a:gd name="connsiteX5" fmla="*/ 3355673 w 6331458"/>
              <a:gd name="connsiteY5" fmla="*/ 0 h 14224"/>
              <a:gd name="connsiteX6" fmla="*/ 3798875 w 6331458"/>
              <a:gd name="connsiteY6" fmla="*/ 0 h 14224"/>
              <a:gd name="connsiteX7" fmla="*/ 4368706 w 6331458"/>
              <a:gd name="connsiteY7" fmla="*/ 0 h 14224"/>
              <a:gd name="connsiteX8" fmla="*/ 5128481 w 6331458"/>
              <a:gd name="connsiteY8" fmla="*/ 0 h 14224"/>
              <a:gd name="connsiteX9" fmla="*/ 5761627 w 6331458"/>
              <a:gd name="connsiteY9" fmla="*/ 0 h 14224"/>
              <a:gd name="connsiteX10" fmla="*/ 6331458 w 6331458"/>
              <a:gd name="connsiteY10" fmla="*/ 0 h 14224"/>
              <a:gd name="connsiteX11" fmla="*/ 6331458 w 6331458"/>
              <a:gd name="connsiteY11" fmla="*/ 14224 h 14224"/>
              <a:gd name="connsiteX12" fmla="*/ 5824941 w 6331458"/>
              <a:gd name="connsiteY12" fmla="*/ 14224 h 14224"/>
              <a:gd name="connsiteX13" fmla="*/ 5065166 w 6331458"/>
              <a:gd name="connsiteY13" fmla="*/ 14224 h 14224"/>
              <a:gd name="connsiteX14" fmla="*/ 4558650 w 6331458"/>
              <a:gd name="connsiteY14" fmla="*/ 14224 h 14224"/>
              <a:gd name="connsiteX15" fmla="*/ 4115448 w 6331458"/>
              <a:gd name="connsiteY15" fmla="*/ 14224 h 14224"/>
              <a:gd name="connsiteX16" fmla="*/ 3672246 w 6331458"/>
              <a:gd name="connsiteY16" fmla="*/ 14224 h 14224"/>
              <a:gd name="connsiteX17" fmla="*/ 2975785 w 6331458"/>
              <a:gd name="connsiteY17" fmla="*/ 14224 h 14224"/>
              <a:gd name="connsiteX18" fmla="*/ 2532583 w 6331458"/>
              <a:gd name="connsiteY18" fmla="*/ 14224 h 14224"/>
              <a:gd name="connsiteX19" fmla="*/ 1899437 w 6331458"/>
              <a:gd name="connsiteY19" fmla="*/ 14224 h 14224"/>
              <a:gd name="connsiteX20" fmla="*/ 1392921 w 6331458"/>
              <a:gd name="connsiteY20" fmla="*/ 14224 h 14224"/>
              <a:gd name="connsiteX21" fmla="*/ 759775 w 6331458"/>
              <a:gd name="connsiteY21" fmla="*/ 14224 h 14224"/>
              <a:gd name="connsiteX22" fmla="*/ 0 w 6331458"/>
              <a:gd name="connsiteY22" fmla="*/ 14224 h 14224"/>
              <a:gd name="connsiteX23" fmla="*/ 0 w 6331458"/>
              <a:gd name="connsiteY23" fmla="*/ 0 h 14224"/>
              <a:gd name="connsiteX0" fmla="*/ 0 w 6331458"/>
              <a:gd name="connsiteY0" fmla="*/ 0 h 14224"/>
              <a:gd name="connsiteX1" fmla="*/ 569831 w 6331458"/>
              <a:gd name="connsiteY1" fmla="*/ 0 h 14224"/>
              <a:gd name="connsiteX2" fmla="*/ 1013033 w 6331458"/>
              <a:gd name="connsiteY2" fmla="*/ 0 h 14224"/>
              <a:gd name="connsiteX3" fmla="*/ 1772808 w 6331458"/>
              <a:gd name="connsiteY3" fmla="*/ 0 h 14224"/>
              <a:gd name="connsiteX4" fmla="*/ 2342639 w 6331458"/>
              <a:gd name="connsiteY4" fmla="*/ 0 h 14224"/>
              <a:gd name="connsiteX5" fmla="*/ 2912471 w 6331458"/>
              <a:gd name="connsiteY5" fmla="*/ 0 h 14224"/>
              <a:gd name="connsiteX6" fmla="*/ 3672246 w 6331458"/>
              <a:gd name="connsiteY6" fmla="*/ 0 h 14224"/>
              <a:gd name="connsiteX7" fmla="*/ 4178762 w 6331458"/>
              <a:gd name="connsiteY7" fmla="*/ 0 h 14224"/>
              <a:gd name="connsiteX8" fmla="*/ 4938537 w 6331458"/>
              <a:gd name="connsiteY8" fmla="*/ 0 h 14224"/>
              <a:gd name="connsiteX9" fmla="*/ 5698312 w 6331458"/>
              <a:gd name="connsiteY9" fmla="*/ 0 h 14224"/>
              <a:gd name="connsiteX10" fmla="*/ 6331458 w 6331458"/>
              <a:gd name="connsiteY10" fmla="*/ 0 h 14224"/>
              <a:gd name="connsiteX11" fmla="*/ 6331458 w 6331458"/>
              <a:gd name="connsiteY11" fmla="*/ 14224 h 14224"/>
              <a:gd name="connsiteX12" fmla="*/ 5634998 w 6331458"/>
              <a:gd name="connsiteY12" fmla="*/ 14224 h 14224"/>
              <a:gd name="connsiteX13" fmla="*/ 4875223 w 6331458"/>
              <a:gd name="connsiteY13" fmla="*/ 14224 h 14224"/>
              <a:gd name="connsiteX14" fmla="*/ 4115448 w 6331458"/>
              <a:gd name="connsiteY14" fmla="*/ 14224 h 14224"/>
              <a:gd name="connsiteX15" fmla="*/ 3608931 w 6331458"/>
              <a:gd name="connsiteY15" fmla="*/ 14224 h 14224"/>
              <a:gd name="connsiteX16" fmla="*/ 2975785 w 6331458"/>
              <a:gd name="connsiteY16" fmla="*/ 14224 h 14224"/>
              <a:gd name="connsiteX17" fmla="*/ 2216010 w 6331458"/>
              <a:gd name="connsiteY17" fmla="*/ 14224 h 14224"/>
              <a:gd name="connsiteX18" fmla="*/ 1582865 w 6331458"/>
              <a:gd name="connsiteY18" fmla="*/ 14224 h 14224"/>
              <a:gd name="connsiteX19" fmla="*/ 1139662 w 6331458"/>
              <a:gd name="connsiteY19" fmla="*/ 14224 h 14224"/>
              <a:gd name="connsiteX20" fmla="*/ 633146 w 6331458"/>
              <a:gd name="connsiteY20" fmla="*/ 14224 h 14224"/>
              <a:gd name="connsiteX21" fmla="*/ 0 w 6331458"/>
              <a:gd name="connsiteY21" fmla="*/ 14224 h 14224"/>
              <a:gd name="connsiteX22" fmla="*/ 0 w 6331458"/>
              <a:gd name="connsiteY22" fmla="*/ 0 h 14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331458" h="14224" fill="none" extrusionOk="0">
                <a:moveTo>
                  <a:pt x="0" y="0"/>
                </a:moveTo>
                <a:cubicBezTo>
                  <a:pt x="235324" y="10554"/>
                  <a:pt x="512328" y="26628"/>
                  <a:pt x="633146" y="0"/>
                </a:cubicBezTo>
                <a:cubicBezTo>
                  <a:pt x="732170" y="-30984"/>
                  <a:pt x="948081" y="14370"/>
                  <a:pt x="1266292" y="0"/>
                </a:cubicBezTo>
                <a:cubicBezTo>
                  <a:pt x="1577030" y="-3604"/>
                  <a:pt x="1588846" y="21580"/>
                  <a:pt x="1899437" y="0"/>
                </a:cubicBezTo>
                <a:cubicBezTo>
                  <a:pt x="2233365" y="-12483"/>
                  <a:pt x="2338291" y="-9993"/>
                  <a:pt x="2659212" y="0"/>
                </a:cubicBezTo>
                <a:cubicBezTo>
                  <a:pt x="2993493" y="22215"/>
                  <a:pt x="3139014" y="-35662"/>
                  <a:pt x="3355673" y="0"/>
                </a:cubicBezTo>
                <a:cubicBezTo>
                  <a:pt x="3570973" y="24358"/>
                  <a:pt x="3583456" y="-5018"/>
                  <a:pt x="3798875" y="0"/>
                </a:cubicBezTo>
                <a:cubicBezTo>
                  <a:pt x="4029861" y="3492"/>
                  <a:pt x="4188835" y="2876"/>
                  <a:pt x="4368706" y="0"/>
                </a:cubicBezTo>
                <a:cubicBezTo>
                  <a:pt x="4547386" y="34188"/>
                  <a:pt x="4799470" y="-820"/>
                  <a:pt x="5128481" y="0"/>
                </a:cubicBezTo>
                <a:cubicBezTo>
                  <a:pt x="5499757" y="10804"/>
                  <a:pt x="5519142" y="9066"/>
                  <a:pt x="5761627" y="0"/>
                </a:cubicBezTo>
                <a:cubicBezTo>
                  <a:pt x="5991282" y="-11997"/>
                  <a:pt x="6198211" y="-5137"/>
                  <a:pt x="6331458" y="0"/>
                </a:cubicBezTo>
                <a:cubicBezTo>
                  <a:pt x="6331524" y="7645"/>
                  <a:pt x="6331714" y="10891"/>
                  <a:pt x="6331458" y="14224"/>
                </a:cubicBezTo>
                <a:cubicBezTo>
                  <a:pt x="6129482" y="31506"/>
                  <a:pt x="5943977" y="27097"/>
                  <a:pt x="5824941" y="14224"/>
                </a:cubicBezTo>
                <a:cubicBezTo>
                  <a:pt x="5729671" y="69779"/>
                  <a:pt x="5476182" y="48299"/>
                  <a:pt x="5065166" y="14224"/>
                </a:cubicBezTo>
                <a:cubicBezTo>
                  <a:pt x="4722008" y="9434"/>
                  <a:pt x="4726625" y="16000"/>
                  <a:pt x="4558650" y="14224"/>
                </a:cubicBezTo>
                <a:cubicBezTo>
                  <a:pt x="4450847" y="14287"/>
                  <a:pt x="4290161" y="16121"/>
                  <a:pt x="4115448" y="14224"/>
                </a:cubicBezTo>
                <a:cubicBezTo>
                  <a:pt x="3934445" y="-11594"/>
                  <a:pt x="3815630" y="-21657"/>
                  <a:pt x="3672246" y="14224"/>
                </a:cubicBezTo>
                <a:cubicBezTo>
                  <a:pt x="3541441" y="2064"/>
                  <a:pt x="3177086" y="-7678"/>
                  <a:pt x="2975785" y="14224"/>
                </a:cubicBezTo>
                <a:cubicBezTo>
                  <a:pt x="2730850" y="35978"/>
                  <a:pt x="2677082" y="2572"/>
                  <a:pt x="2532583" y="14224"/>
                </a:cubicBezTo>
                <a:cubicBezTo>
                  <a:pt x="2406834" y="16593"/>
                  <a:pt x="2086026" y="-26264"/>
                  <a:pt x="1899437" y="14224"/>
                </a:cubicBezTo>
                <a:cubicBezTo>
                  <a:pt x="1725476" y="6146"/>
                  <a:pt x="1530894" y="45102"/>
                  <a:pt x="1392921" y="14224"/>
                </a:cubicBezTo>
                <a:cubicBezTo>
                  <a:pt x="1227453" y="-32880"/>
                  <a:pt x="1080298" y="41420"/>
                  <a:pt x="759775" y="14224"/>
                </a:cubicBezTo>
                <a:cubicBezTo>
                  <a:pt x="427633" y="3547"/>
                  <a:pt x="323564" y="29391"/>
                  <a:pt x="0" y="14224"/>
                </a:cubicBezTo>
                <a:cubicBezTo>
                  <a:pt x="-693" y="9422"/>
                  <a:pt x="-867" y="6800"/>
                  <a:pt x="0" y="0"/>
                </a:cubicBezTo>
                <a:close/>
              </a:path>
              <a:path w="6331458" h="14224" stroke="0" extrusionOk="0">
                <a:moveTo>
                  <a:pt x="0" y="0"/>
                </a:moveTo>
                <a:cubicBezTo>
                  <a:pt x="265384" y="44611"/>
                  <a:pt x="400928" y="-33722"/>
                  <a:pt x="569831" y="0"/>
                </a:cubicBezTo>
                <a:cubicBezTo>
                  <a:pt x="740654" y="22534"/>
                  <a:pt x="838379" y="8638"/>
                  <a:pt x="1013033" y="0"/>
                </a:cubicBezTo>
                <a:cubicBezTo>
                  <a:pt x="1127715" y="558"/>
                  <a:pt x="1497051" y="-24246"/>
                  <a:pt x="1772808" y="0"/>
                </a:cubicBezTo>
                <a:cubicBezTo>
                  <a:pt x="2011937" y="-34864"/>
                  <a:pt x="2094249" y="13987"/>
                  <a:pt x="2342639" y="0"/>
                </a:cubicBezTo>
                <a:cubicBezTo>
                  <a:pt x="2574186" y="21946"/>
                  <a:pt x="2710408" y="22433"/>
                  <a:pt x="2912471" y="0"/>
                </a:cubicBezTo>
                <a:cubicBezTo>
                  <a:pt x="3099333" y="42617"/>
                  <a:pt x="3331978" y="16630"/>
                  <a:pt x="3672246" y="0"/>
                </a:cubicBezTo>
                <a:cubicBezTo>
                  <a:pt x="3945570" y="-42734"/>
                  <a:pt x="4015747" y="-7809"/>
                  <a:pt x="4178762" y="0"/>
                </a:cubicBezTo>
                <a:cubicBezTo>
                  <a:pt x="4380540" y="-33941"/>
                  <a:pt x="4629712" y="-22183"/>
                  <a:pt x="4938537" y="0"/>
                </a:cubicBezTo>
                <a:cubicBezTo>
                  <a:pt x="5318174" y="-30084"/>
                  <a:pt x="5464026" y="12226"/>
                  <a:pt x="5698312" y="0"/>
                </a:cubicBezTo>
                <a:cubicBezTo>
                  <a:pt x="5943601" y="5676"/>
                  <a:pt x="6208998" y="32042"/>
                  <a:pt x="6331458" y="0"/>
                </a:cubicBezTo>
                <a:cubicBezTo>
                  <a:pt x="6331488" y="6875"/>
                  <a:pt x="6331360" y="7504"/>
                  <a:pt x="6331458" y="14224"/>
                </a:cubicBezTo>
                <a:cubicBezTo>
                  <a:pt x="6119442" y="23299"/>
                  <a:pt x="5826375" y="48994"/>
                  <a:pt x="5634998" y="14224"/>
                </a:cubicBezTo>
                <a:cubicBezTo>
                  <a:pt x="5447624" y="4491"/>
                  <a:pt x="5214939" y="-62956"/>
                  <a:pt x="4875223" y="14224"/>
                </a:cubicBezTo>
                <a:cubicBezTo>
                  <a:pt x="4565204" y="54080"/>
                  <a:pt x="4338605" y="-30576"/>
                  <a:pt x="4115448" y="14224"/>
                </a:cubicBezTo>
                <a:cubicBezTo>
                  <a:pt x="3918299" y="44843"/>
                  <a:pt x="3730334" y="13096"/>
                  <a:pt x="3608931" y="14224"/>
                </a:cubicBezTo>
                <a:cubicBezTo>
                  <a:pt x="3507540" y="42237"/>
                  <a:pt x="3138479" y="31797"/>
                  <a:pt x="2975785" y="14224"/>
                </a:cubicBezTo>
                <a:cubicBezTo>
                  <a:pt x="2832939" y="-16598"/>
                  <a:pt x="2560466" y="212"/>
                  <a:pt x="2216010" y="14224"/>
                </a:cubicBezTo>
                <a:cubicBezTo>
                  <a:pt x="1879913" y="-14624"/>
                  <a:pt x="1769146" y="13212"/>
                  <a:pt x="1582865" y="14224"/>
                </a:cubicBezTo>
                <a:cubicBezTo>
                  <a:pt x="1405864" y="29481"/>
                  <a:pt x="1335361" y="2587"/>
                  <a:pt x="1139662" y="14224"/>
                </a:cubicBezTo>
                <a:cubicBezTo>
                  <a:pt x="957051" y="6089"/>
                  <a:pt x="824468" y="1813"/>
                  <a:pt x="633146" y="14224"/>
                </a:cubicBezTo>
                <a:cubicBezTo>
                  <a:pt x="464713" y="28966"/>
                  <a:pt x="195456" y="14667"/>
                  <a:pt x="0" y="14224"/>
                </a:cubicBezTo>
                <a:cubicBezTo>
                  <a:pt x="619" y="7070"/>
                  <a:pt x="-37" y="4803"/>
                  <a:pt x="0" y="0"/>
                </a:cubicBezTo>
                <a:close/>
              </a:path>
              <a:path w="6331458" h="14224" fill="none" stroke="0" extrusionOk="0">
                <a:moveTo>
                  <a:pt x="0" y="0"/>
                </a:moveTo>
                <a:cubicBezTo>
                  <a:pt x="206515" y="-4203"/>
                  <a:pt x="494961" y="25401"/>
                  <a:pt x="633146" y="0"/>
                </a:cubicBezTo>
                <a:cubicBezTo>
                  <a:pt x="773461" y="-18562"/>
                  <a:pt x="907209" y="11125"/>
                  <a:pt x="1266292" y="0"/>
                </a:cubicBezTo>
                <a:cubicBezTo>
                  <a:pt x="1577342" y="-7211"/>
                  <a:pt x="1581579" y="36128"/>
                  <a:pt x="1899437" y="0"/>
                </a:cubicBezTo>
                <a:cubicBezTo>
                  <a:pt x="2196645" y="-39197"/>
                  <a:pt x="2325393" y="839"/>
                  <a:pt x="2659212" y="0"/>
                </a:cubicBezTo>
                <a:cubicBezTo>
                  <a:pt x="3024571" y="3944"/>
                  <a:pt x="3148734" y="-49757"/>
                  <a:pt x="3355673" y="0"/>
                </a:cubicBezTo>
                <a:cubicBezTo>
                  <a:pt x="3569917" y="23722"/>
                  <a:pt x="3576270" y="-4035"/>
                  <a:pt x="3798875" y="0"/>
                </a:cubicBezTo>
                <a:cubicBezTo>
                  <a:pt x="4016327" y="-19179"/>
                  <a:pt x="4170811" y="4653"/>
                  <a:pt x="4368706" y="0"/>
                </a:cubicBezTo>
                <a:cubicBezTo>
                  <a:pt x="4578797" y="45507"/>
                  <a:pt x="4778956" y="-3891"/>
                  <a:pt x="5128481" y="0"/>
                </a:cubicBezTo>
                <a:cubicBezTo>
                  <a:pt x="5497492" y="8903"/>
                  <a:pt x="5523829" y="14776"/>
                  <a:pt x="5761627" y="0"/>
                </a:cubicBezTo>
                <a:cubicBezTo>
                  <a:pt x="6007165" y="-4543"/>
                  <a:pt x="6187332" y="10187"/>
                  <a:pt x="6331458" y="0"/>
                </a:cubicBezTo>
                <a:cubicBezTo>
                  <a:pt x="6331783" y="7118"/>
                  <a:pt x="6332031" y="10995"/>
                  <a:pt x="6331458" y="14224"/>
                </a:cubicBezTo>
                <a:cubicBezTo>
                  <a:pt x="6120886" y="13817"/>
                  <a:pt x="5938674" y="18385"/>
                  <a:pt x="5824941" y="14224"/>
                </a:cubicBezTo>
                <a:cubicBezTo>
                  <a:pt x="5648425" y="17553"/>
                  <a:pt x="5372333" y="-4786"/>
                  <a:pt x="5065166" y="14224"/>
                </a:cubicBezTo>
                <a:cubicBezTo>
                  <a:pt x="4722025" y="9133"/>
                  <a:pt x="4726492" y="13836"/>
                  <a:pt x="4558650" y="14224"/>
                </a:cubicBezTo>
                <a:cubicBezTo>
                  <a:pt x="4351512" y="33712"/>
                  <a:pt x="4236215" y="18711"/>
                  <a:pt x="4115448" y="14224"/>
                </a:cubicBezTo>
                <a:cubicBezTo>
                  <a:pt x="3957707" y="18077"/>
                  <a:pt x="3807687" y="-6050"/>
                  <a:pt x="3672246" y="14224"/>
                </a:cubicBezTo>
                <a:cubicBezTo>
                  <a:pt x="3534686" y="27001"/>
                  <a:pt x="3182630" y="9550"/>
                  <a:pt x="2975785" y="14224"/>
                </a:cubicBezTo>
                <a:cubicBezTo>
                  <a:pt x="2732336" y="38897"/>
                  <a:pt x="2667124" y="21489"/>
                  <a:pt x="2532583" y="14224"/>
                </a:cubicBezTo>
                <a:cubicBezTo>
                  <a:pt x="2431810" y="6196"/>
                  <a:pt x="2075521" y="-4881"/>
                  <a:pt x="1899437" y="14224"/>
                </a:cubicBezTo>
                <a:cubicBezTo>
                  <a:pt x="1728773" y="17729"/>
                  <a:pt x="1514439" y="57456"/>
                  <a:pt x="1392921" y="14224"/>
                </a:cubicBezTo>
                <a:cubicBezTo>
                  <a:pt x="1266452" y="-47890"/>
                  <a:pt x="1089960" y="55245"/>
                  <a:pt x="759775" y="14224"/>
                </a:cubicBezTo>
                <a:cubicBezTo>
                  <a:pt x="457338" y="15393"/>
                  <a:pt x="351640" y="24673"/>
                  <a:pt x="0" y="14224"/>
                </a:cubicBezTo>
                <a:cubicBezTo>
                  <a:pt x="-635" y="10464"/>
                  <a:pt x="-96" y="655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6331458"/>
                      <a:gd name="connsiteY0" fmla="*/ 0 h 14224"/>
                      <a:gd name="connsiteX1" fmla="*/ 633146 w 6331458"/>
                      <a:gd name="connsiteY1" fmla="*/ 0 h 14224"/>
                      <a:gd name="connsiteX2" fmla="*/ 1266292 w 6331458"/>
                      <a:gd name="connsiteY2" fmla="*/ 0 h 14224"/>
                      <a:gd name="connsiteX3" fmla="*/ 1899437 w 6331458"/>
                      <a:gd name="connsiteY3" fmla="*/ 0 h 14224"/>
                      <a:gd name="connsiteX4" fmla="*/ 2659212 w 6331458"/>
                      <a:gd name="connsiteY4" fmla="*/ 0 h 14224"/>
                      <a:gd name="connsiteX5" fmla="*/ 3355673 w 6331458"/>
                      <a:gd name="connsiteY5" fmla="*/ 0 h 14224"/>
                      <a:gd name="connsiteX6" fmla="*/ 3798875 w 6331458"/>
                      <a:gd name="connsiteY6" fmla="*/ 0 h 14224"/>
                      <a:gd name="connsiteX7" fmla="*/ 4368706 w 6331458"/>
                      <a:gd name="connsiteY7" fmla="*/ 0 h 14224"/>
                      <a:gd name="connsiteX8" fmla="*/ 5128481 w 6331458"/>
                      <a:gd name="connsiteY8" fmla="*/ 0 h 14224"/>
                      <a:gd name="connsiteX9" fmla="*/ 5761627 w 6331458"/>
                      <a:gd name="connsiteY9" fmla="*/ 0 h 14224"/>
                      <a:gd name="connsiteX10" fmla="*/ 6331458 w 6331458"/>
                      <a:gd name="connsiteY10" fmla="*/ 0 h 14224"/>
                      <a:gd name="connsiteX11" fmla="*/ 6331458 w 6331458"/>
                      <a:gd name="connsiteY11" fmla="*/ 14224 h 14224"/>
                      <a:gd name="connsiteX12" fmla="*/ 5824941 w 6331458"/>
                      <a:gd name="connsiteY12" fmla="*/ 14224 h 14224"/>
                      <a:gd name="connsiteX13" fmla="*/ 5065166 w 6331458"/>
                      <a:gd name="connsiteY13" fmla="*/ 14224 h 14224"/>
                      <a:gd name="connsiteX14" fmla="*/ 4558650 w 6331458"/>
                      <a:gd name="connsiteY14" fmla="*/ 14224 h 14224"/>
                      <a:gd name="connsiteX15" fmla="*/ 4115448 w 6331458"/>
                      <a:gd name="connsiteY15" fmla="*/ 14224 h 14224"/>
                      <a:gd name="connsiteX16" fmla="*/ 3672246 w 6331458"/>
                      <a:gd name="connsiteY16" fmla="*/ 14224 h 14224"/>
                      <a:gd name="connsiteX17" fmla="*/ 2975785 w 6331458"/>
                      <a:gd name="connsiteY17" fmla="*/ 14224 h 14224"/>
                      <a:gd name="connsiteX18" fmla="*/ 2532583 w 6331458"/>
                      <a:gd name="connsiteY18" fmla="*/ 14224 h 14224"/>
                      <a:gd name="connsiteX19" fmla="*/ 1899437 w 6331458"/>
                      <a:gd name="connsiteY19" fmla="*/ 14224 h 14224"/>
                      <a:gd name="connsiteX20" fmla="*/ 1392921 w 6331458"/>
                      <a:gd name="connsiteY20" fmla="*/ 14224 h 14224"/>
                      <a:gd name="connsiteX21" fmla="*/ 759775 w 6331458"/>
                      <a:gd name="connsiteY21" fmla="*/ 14224 h 14224"/>
                      <a:gd name="connsiteX22" fmla="*/ 0 w 6331458"/>
                      <a:gd name="connsiteY22" fmla="*/ 14224 h 14224"/>
                      <a:gd name="connsiteX23" fmla="*/ 0 w 6331458"/>
                      <a:gd name="connsiteY23" fmla="*/ 0 h 14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6331458" h="14224" fill="none" extrusionOk="0">
                        <a:moveTo>
                          <a:pt x="0" y="0"/>
                        </a:moveTo>
                        <a:cubicBezTo>
                          <a:pt x="231721" y="11344"/>
                          <a:pt x="505869" y="21307"/>
                          <a:pt x="633146" y="0"/>
                        </a:cubicBezTo>
                        <a:cubicBezTo>
                          <a:pt x="760423" y="-21307"/>
                          <a:pt x="952716" y="9678"/>
                          <a:pt x="1266292" y="0"/>
                        </a:cubicBezTo>
                        <a:cubicBezTo>
                          <a:pt x="1579868" y="-9678"/>
                          <a:pt x="1582934" y="28640"/>
                          <a:pt x="1899437" y="0"/>
                        </a:cubicBezTo>
                        <a:cubicBezTo>
                          <a:pt x="2215941" y="-28640"/>
                          <a:pt x="2322492" y="-547"/>
                          <a:pt x="2659212" y="0"/>
                        </a:cubicBezTo>
                        <a:cubicBezTo>
                          <a:pt x="2995932" y="547"/>
                          <a:pt x="3136453" y="-24484"/>
                          <a:pt x="3355673" y="0"/>
                        </a:cubicBezTo>
                        <a:cubicBezTo>
                          <a:pt x="3574893" y="24484"/>
                          <a:pt x="3578744" y="-6365"/>
                          <a:pt x="3798875" y="0"/>
                        </a:cubicBezTo>
                        <a:cubicBezTo>
                          <a:pt x="4019006" y="6365"/>
                          <a:pt x="4193038" y="-26236"/>
                          <a:pt x="4368706" y="0"/>
                        </a:cubicBezTo>
                        <a:cubicBezTo>
                          <a:pt x="4544374" y="26236"/>
                          <a:pt x="4755306" y="-9577"/>
                          <a:pt x="5128481" y="0"/>
                        </a:cubicBezTo>
                        <a:cubicBezTo>
                          <a:pt x="5501657" y="9577"/>
                          <a:pt x="5521907" y="13204"/>
                          <a:pt x="5761627" y="0"/>
                        </a:cubicBezTo>
                        <a:cubicBezTo>
                          <a:pt x="6001347" y="-13204"/>
                          <a:pt x="6184458" y="-19582"/>
                          <a:pt x="6331458" y="0"/>
                        </a:cubicBezTo>
                        <a:cubicBezTo>
                          <a:pt x="6331657" y="6925"/>
                          <a:pt x="6331503" y="10348"/>
                          <a:pt x="6331458" y="14224"/>
                        </a:cubicBezTo>
                        <a:cubicBezTo>
                          <a:pt x="6110675" y="22757"/>
                          <a:pt x="5938053" y="21307"/>
                          <a:pt x="5824941" y="14224"/>
                        </a:cubicBezTo>
                        <a:cubicBezTo>
                          <a:pt x="5711829" y="7141"/>
                          <a:pt x="5407143" y="19232"/>
                          <a:pt x="5065166" y="14224"/>
                        </a:cubicBezTo>
                        <a:cubicBezTo>
                          <a:pt x="4723189" y="9216"/>
                          <a:pt x="4726957" y="14784"/>
                          <a:pt x="4558650" y="14224"/>
                        </a:cubicBezTo>
                        <a:cubicBezTo>
                          <a:pt x="4390343" y="13664"/>
                          <a:pt x="4295694" y="14027"/>
                          <a:pt x="4115448" y="14224"/>
                        </a:cubicBezTo>
                        <a:cubicBezTo>
                          <a:pt x="3935202" y="14421"/>
                          <a:pt x="3814112" y="-6315"/>
                          <a:pt x="3672246" y="14224"/>
                        </a:cubicBezTo>
                        <a:cubicBezTo>
                          <a:pt x="3530380" y="34763"/>
                          <a:pt x="3223124" y="-11272"/>
                          <a:pt x="2975785" y="14224"/>
                        </a:cubicBezTo>
                        <a:cubicBezTo>
                          <a:pt x="2728446" y="39720"/>
                          <a:pt x="2666046" y="11256"/>
                          <a:pt x="2532583" y="14224"/>
                        </a:cubicBezTo>
                        <a:cubicBezTo>
                          <a:pt x="2399120" y="17192"/>
                          <a:pt x="2076146" y="11980"/>
                          <a:pt x="1899437" y="14224"/>
                        </a:cubicBezTo>
                        <a:cubicBezTo>
                          <a:pt x="1722728" y="16468"/>
                          <a:pt x="1533086" y="34215"/>
                          <a:pt x="1392921" y="14224"/>
                        </a:cubicBezTo>
                        <a:cubicBezTo>
                          <a:pt x="1252756" y="-5767"/>
                          <a:pt x="1068065" y="31570"/>
                          <a:pt x="759775" y="14224"/>
                        </a:cubicBezTo>
                        <a:cubicBezTo>
                          <a:pt x="451485" y="-3122"/>
                          <a:pt x="344318" y="22110"/>
                          <a:pt x="0" y="14224"/>
                        </a:cubicBezTo>
                        <a:cubicBezTo>
                          <a:pt x="-675" y="10329"/>
                          <a:pt x="-568" y="6689"/>
                          <a:pt x="0" y="0"/>
                        </a:cubicBezTo>
                        <a:close/>
                      </a:path>
                      <a:path w="6331458" h="14224" stroke="0" extrusionOk="0">
                        <a:moveTo>
                          <a:pt x="0" y="0"/>
                        </a:moveTo>
                        <a:cubicBezTo>
                          <a:pt x="267322" y="15284"/>
                          <a:pt x="415388" y="-21048"/>
                          <a:pt x="569831" y="0"/>
                        </a:cubicBezTo>
                        <a:cubicBezTo>
                          <a:pt x="724274" y="21048"/>
                          <a:pt x="870378" y="11695"/>
                          <a:pt x="1013033" y="0"/>
                        </a:cubicBezTo>
                        <a:cubicBezTo>
                          <a:pt x="1155688" y="-11695"/>
                          <a:pt x="1534868" y="19800"/>
                          <a:pt x="1772808" y="0"/>
                        </a:cubicBezTo>
                        <a:cubicBezTo>
                          <a:pt x="2010748" y="-19800"/>
                          <a:pt x="2100105" y="5482"/>
                          <a:pt x="2342639" y="0"/>
                        </a:cubicBezTo>
                        <a:cubicBezTo>
                          <a:pt x="2585173" y="-5482"/>
                          <a:pt x="2746191" y="13836"/>
                          <a:pt x="2912471" y="0"/>
                        </a:cubicBezTo>
                        <a:cubicBezTo>
                          <a:pt x="3078751" y="-13836"/>
                          <a:pt x="3398359" y="28150"/>
                          <a:pt x="3672246" y="0"/>
                        </a:cubicBezTo>
                        <a:cubicBezTo>
                          <a:pt x="3946133" y="-28150"/>
                          <a:pt x="4014109" y="-4673"/>
                          <a:pt x="4178762" y="0"/>
                        </a:cubicBezTo>
                        <a:cubicBezTo>
                          <a:pt x="4343415" y="4673"/>
                          <a:pt x="4581146" y="11267"/>
                          <a:pt x="4938537" y="0"/>
                        </a:cubicBezTo>
                        <a:cubicBezTo>
                          <a:pt x="5295928" y="-11267"/>
                          <a:pt x="5459741" y="-11966"/>
                          <a:pt x="5698312" y="0"/>
                        </a:cubicBezTo>
                        <a:cubicBezTo>
                          <a:pt x="5936883" y="11966"/>
                          <a:pt x="6171604" y="29742"/>
                          <a:pt x="6331458" y="0"/>
                        </a:cubicBezTo>
                        <a:cubicBezTo>
                          <a:pt x="6331491" y="6907"/>
                          <a:pt x="6331405" y="7499"/>
                          <a:pt x="6331458" y="14224"/>
                        </a:cubicBezTo>
                        <a:cubicBezTo>
                          <a:pt x="6089331" y="-13397"/>
                          <a:pt x="5839056" y="18097"/>
                          <a:pt x="5634998" y="14224"/>
                        </a:cubicBezTo>
                        <a:cubicBezTo>
                          <a:pt x="5430940" y="10351"/>
                          <a:pt x="5197186" y="-20361"/>
                          <a:pt x="4875223" y="14224"/>
                        </a:cubicBezTo>
                        <a:cubicBezTo>
                          <a:pt x="4553261" y="48809"/>
                          <a:pt x="4334150" y="-23583"/>
                          <a:pt x="4115448" y="14224"/>
                        </a:cubicBezTo>
                        <a:cubicBezTo>
                          <a:pt x="3896747" y="52031"/>
                          <a:pt x="3712173" y="9847"/>
                          <a:pt x="3608931" y="14224"/>
                        </a:cubicBezTo>
                        <a:cubicBezTo>
                          <a:pt x="3505689" y="18601"/>
                          <a:pt x="3165522" y="41956"/>
                          <a:pt x="2975785" y="14224"/>
                        </a:cubicBezTo>
                        <a:cubicBezTo>
                          <a:pt x="2786048" y="-13508"/>
                          <a:pt x="2561312" y="36395"/>
                          <a:pt x="2216010" y="14224"/>
                        </a:cubicBezTo>
                        <a:cubicBezTo>
                          <a:pt x="1870708" y="-7947"/>
                          <a:pt x="1762031" y="-1080"/>
                          <a:pt x="1582865" y="14224"/>
                        </a:cubicBezTo>
                        <a:cubicBezTo>
                          <a:pt x="1403699" y="29528"/>
                          <a:pt x="1327100" y="11058"/>
                          <a:pt x="1139662" y="14224"/>
                        </a:cubicBezTo>
                        <a:cubicBezTo>
                          <a:pt x="952224" y="17390"/>
                          <a:pt x="807665" y="-5788"/>
                          <a:pt x="633146" y="14224"/>
                        </a:cubicBezTo>
                        <a:cubicBezTo>
                          <a:pt x="458627" y="34236"/>
                          <a:pt x="168244" y="5092"/>
                          <a:pt x="0" y="14224"/>
                        </a:cubicBezTo>
                        <a:cubicBezTo>
                          <a:pt x="585" y="7270"/>
                          <a:pt x="125" y="516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bject 2"/>
          <p:cNvSpPr txBox="1"/>
          <p:nvPr/>
        </p:nvSpPr>
        <p:spPr>
          <a:xfrm>
            <a:off x="390271" y="838200"/>
            <a:ext cx="6134100" cy="3307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965" marR="3081247" indent="-228600">
              <a:lnSpc>
                <a:spcPct val="90000"/>
              </a:lnSpc>
              <a:spcBef>
                <a:spcPts val="71"/>
              </a:spcBef>
              <a:buFont typeface="Arial" panose="020B0604020202020204" pitchFamily="34" charset="0"/>
              <a:buChar char="•"/>
            </a:pPr>
            <a:r>
              <a:rPr lang="en-US" sz="1500" b="1" spc="-7" dirty="0"/>
              <a:t>TEXTOS</a:t>
            </a:r>
            <a:r>
              <a:rPr lang="en-US" sz="1500" b="1" spc="-35" dirty="0"/>
              <a:t> </a:t>
            </a:r>
            <a:r>
              <a:rPr lang="en-US" sz="1500" b="1" spc="-4" dirty="0"/>
              <a:t>DE</a:t>
            </a:r>
            <a:r>
              <a:rPr lang="en-US" sz="1500" b="1" spc="-32" dirty="0"/>
              <a:t> </a:t>
            </a:r>
            <a:r>
              <a:rPr lang="en-US" sz="1500" b="1" spc="-4" dirty="0"/>
              <a:t>REFERÊNCIA </a:t>
            </a:r>
            <a:r>
              <a:rPr lang="en-US" sz="1500" b="1" spc="-342" dirty="0"/>
              <a:t> </a:t>
            </a:r>
            <a:r>
              <a:rPr lang="en-US" sz="1500" b="1" spc="-4" dirty="0"/>
              <a:t>PROVÉRBIOS </a:t>
            </a:r>
            <a:r>
              <a:rPr lang="en-US" sz="1500" b="1" dirty="0"/>
              <a:t>9</a:t>
            </a:r>
          </a:p>
          <a:p>
            <a:pPr marL="8965" marR="3081247" indent="-228600">
              <a:lnSpc>
                <a:spcPct val="90000"/>
              </a:lnSpc>
              <a:spcBef>
                <a:spcPts val="71"/>
              </a:spcBef>
              <a:buFont typeface="Arial" panose="020B0604020202020204" pitchFamily="34" charset="0"/>
              <a:buChar char="•"/>
            </a:pPr>
            <a:endParaRPr lang="en-US" sz="1500" dirty="0"/>
          </a:p>
          <a:p>
            <a:pPr marL="8965" marR="10309" indent="-228600">
              <a:lnSpc>
                <a:spcPct val="90000"/>
              </a:lnSpc>
              <a:spcBef>
                <a:spcPts val="494"/>
              </a:spcBef>
              <a:buFont typeface="Arial" panose="020B0604020202020204" pitchFamily="34" charset="0"/>
              <a:buChar char="•"/>
              <a:tabLst>
                <a:tab pos="150611" algn="l"/>
              </a:tabLst>
            </a:pPr>
            <a:r>
              <a:rPr lang="en-US" sz="1500" dirty="0"/>
              <a:t>– </a:t>
            </a:r>
            <a:r>
              <a:rPr lang="en-US" sz="1500" spc="-4" dirty="0" err="1"/>
              <a:t>Dá</a:t>
            </a:r>
            <a:r>
              <a:rPr lang="en-US" sz="1500" spc="-4" dirty="0"/>
              <a:t> </a:t>
            </a:r>
            <a:r>
              <a:rPr lang="en-US" sz="1500" spc="-4" dirty="0" err="1"/>
              <a:t>instrução</a:t>
            </a:r>
            <a:r>
              <a:rPr lang="en-US" sz="1500" spc="-4" dirty="0"/>
              <a:t> </a:t>
            </a:r>
            <a:r>
              <a:rPr lang="en-US" sz="1500" spc="-4" dirty="0" err="1"/>
              <a:t>ao</a:t>
            </a:r>
            <a:r>
              <a:rPr lang="en-US" sz="1500" spc="-4" dirty="0"/>
              <a:t> </a:t>
            </a:r>
            <a:r>
              <a:rPr lang="en-US" sz="1500" dirty="0" err="1"/>
              <a:t>sábio</a:t>
            </a:r>
            <a:r>
              <a:rPr lang="en-US" sz="1500" dirty="0"/>
              <a:t>, e </a:t>
            </a:r>
            <a:r>
              <a:rPr lang="en-US" sz="1500" spc="-4" dirty="0" err="1"/>
              <a:t>ele</a:t>
            </a:r>
            <a:r>
              <a:rPr lang="en-US" sz="1500" spc="-4" dirty="0"/>
              <a:t> </a:t>
            </a:r>
            <a:r>
              <a:rPr lang="en-US" sz="1500" dirty="0"/>
              <a:t>se </a:t>
            </a:r>
            <a:r>
              <a:rPr lang="en-US" sz="1500" spc="-4" dirty="0" err="1"/>
              <a:t>fará</a:t>
            </a:r>
            <a:r>
              <a:rPr lang="en-US" sz="1500" spc="-4" dirty="0"/>
              <a:t> </a:t>
            </a:r>
            <a:r>
              <a:rPr lang="en-US" sz="1500" dirty="0" err="1"/>
              <a:t>mais</a:t>
            </a:r>
            <a:r>
              <a:rPr lang="en-US" sz="1500" dirty="0"/>
              <a:t> </a:t>
            </a:r>
            <a:r>
              <a:rPr lang="en-US" sz="1500" dirty="0" err="1"/>
              <a:t>sábio</a:t>
            </a:r>
            <a:r>
              <a:rPr lang="en-US" sz="1500" dirty="0"/>
              <a:t>; </a:t>
            </a:r>
            <a:r>
              <a:rPr lang="en-US" sz="1500" spc="-4" dirty="0" err="1"/>
              <a:t>ensina</a:t>
            </a:r>
            <a:r>
              <a:rPr lang="en-US" sz="1500" spc="-4" dirty="0"/>
              <a:t> </a:t>
            </a:r>
            <a:r>
              <a:rPr lang="en-US" sz="1500" spc="-4" dirty="0" err="1"/>
              <a:t>ao</a:t>
            </a:r>
            <a:r>
              <a:rPr lang="en-US" sz="1500" spc="-4" dirty="0"/>
              <a:t> </a:t>
            </a:r>
            <a:r>
              <a:rPr lang="en-US" sz="1500" spc="-4" dirty="0" err="1"/>
              <a:t>justo</a:t>
            </a:r>
            <a:r>
              <a:rPr lang="en-US" sz="1500" spc="-4" dirty="0"/>
              <a:t>, </a:t>
            </a:r>
            <a:r>
              <a:rPr lang="en-US" sz="1500" dirty="0"/>
              <a:t>e </a:t>
            </a:r>
            <a:r>
              <a:rPr lang="en-US" sz="1500" spc="4" dirty="0"/>
              <a:t> </a:t>
            </a:r>
            <a:r>
              <a:rPr lang="en-US" sz="1500" spc="-4" dirty="0" err="1"/>
              <a:t>ele</a:t>
            </a:r>
            <a:r>
              <a:rPr lang="en-US" sz="1500" spc="-7" dirty="0"/>
              <a:t> </a:t>
            </a:r>
            <a:r>
              <a:rPr lang="en-US" sz="1500" dirty="0" err="1"/>
              <a:t>crescerá</a:t>
            </a:r>
            <a:r>
              <a:rPr lang="en-US" sz="1500" spc="4" dirty="0"/>
              <a:t> </a:t>
            </a:r>
            <a:r>
              <a:rPr lang="en-US" sz="1500" spc="-4" dirty="0" err="1"/>
              <a:t>em</a:t>
            </a:r>
            <a:r>
              <a:rPr lang="en-US" sz="1500" spc="-4" dirty="0"/>
              <a:t> </a:t>
            </a:r>
            <a:r>
              <a:rPr lang="en-US" sz="1500" spc="-4" dirty="0" err="1"/>
              <a:t>entendimento</a:t>
            </a:r>
            <a:r>
              <a:rPr lang="en-US" sz="1500" spc="-4" dirty="0"/>
              <a:t>.</a:t>
            </a:r>
            <a:endParaRPr lang="en-US" sz="1500" dirty="0"/>
          </a:p>
          <a:p>
            <a:pPr marL="8965" marR="7620" indent="-228600">
              <a:lnSpc>
                <a:spcPct val="90000"/>
              </a:lnSpc>
              <a:spcBef>
                <a:spcPts val="494"/>
              </a:spcBef>
              <a:buFont typeface="Arial" panose="020B0604020202020204" pitchFamily="34" charset="0"/>
              <a:buChar char="•"/>
              <a:tabLst>
                <a:tab pos="259087" algn="l"/>
              </a:tabLst>
            </a:pPr>
            <a:r>
              <a:rPr lang="en-US" sz="1500" dirty="0"/>
              <a:t>– O </a:t>
            </a:r>
            <a:r>
              <a:rPr lang="en-US" sz="1500" spc="-4" dirty="0" err="1"/>
              <a:t>temor</a:t>
            </a:r>
            <a:r>
              <a:rPr lang="en-US" sz="1500" spc="-4" dirty="0"/>
              <a:t> do Senhor </a:t>
            </a:r>
            <a:r>
              <a:rPr lang="en-US" sz="1500" dirty="0"/>
              <a:t>é o </a:t>
            </a:r>
            <a:r>
              <a:rPr lang="en-US" sz="1500" spc="-4" dirty="0" err="1"/>
              <a:t>princípio</a:t>
            </a:r>
            <a:r>
              <a:rPr lang="en-US" sz="1500" spc="-4" dirty="0"/>
              <a:t> da </a:t>
            </a:r>
            <a:r>
              <a:rPr lang="en-US" sz="1500" dirty="0" err="1"/>
              <a:t>sabedoria</a:t>
            </a:r>
            <a:r>
              <a:rPr lang="en-US" sz="1500" dirty="0"/>
              <a:t>, e a </a:t>
            </a:r>
            <a:r>
              <a:rPr lang="en-US" sz="1500" dirty="0" err="1"/>
              <a:t>ciência</a:t>
            </a:r>
            <a:r>
              <a:rPr lang="en-US" sz="1500" dirty="0"/>
              <a:t> </a:t>
            </a:r>
            <a:r>
              <a:rPr lang="en-US" sz="1500" spc="-4" dirty="0"/>
              <a:t>do </a:t>
            </a:r>
            <a:r>
              <a:rPr lang="en-US" sz="1500" dirty="0"/>
              <a:t> </a:t>
            </a:r>
            <a:r>
              <a:rPr lang="en-US" sz="1500" spc="-4" dirty="0"/>
              <a:t>Santo,</a:t>
            </a:r>
            <a:r>
              <a:rPr lang="en-US" sz="1500" dirty="0"/>
              <a:t> a</a:t>
            </a:r>
            <a:r>
              <a:rPr lang="en-US" sz="1500" spc="-4" dirty="0"/>
              <a:t> </a:t>
            </a:r>
            <a:r>
              <a:rPr lang="en-US" sz="1500" spc="-4" dirty="0" err="1"/>
              <a:t>prudência</a:t>
            </a:r>
            <a:endParaRPr lang="en-US" sz="1500" dirty="0"/>
          </a:p>
          <a:p>
            <a:pPr marL="8965" indent="-228600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en-US" sz="1500" b="1" spc="-4" dirty="0"/>
              <a:t>COLOSSENSES</a:t>
            </a:r>
            <a:r>
              <a:rPr lang="en-US" sz="1500" b="1" spc="-64" dirty="0"/>
              <a:t> </a:t>
            </a:r>
            <a:r>
              <a:rPr lang="en-US" sz="1500" b="1" dirty="0"/>
              <a:t>1</a:t>
            </a:r>
            <a:endParaRPr lang="en-US" sz="1500" dirty="0"/>
          </a:p>
          <a:p>
            <a:pPr marL="8965" marR="3586" indent="-228600">
              <a:lnSpc>
                <a:spcPct val="90000"/>
              </a:lnSpc>
              <a:spcBef>
                <a:spcPts val="494"/>
              </a:spcBef>
              <a:buFont typeface="Arial" panose="020B0604020202020204" pitchFamily="34" charset="0"/>
              <a:buChar char="•"/>
              <a:tabLst>
                <a:tab pos="153300" algn="l"/>
              </a:tabLst>
            </a:pPr>
            <a:r>
              <a:rPr lang="en-US" sz="1500" dirty="0"/>
              <a:t>– </a:t>
            </a:r>
            <a:r>
              <a:rPr lang="en-US" sz="1500" spc="-4" dirty="0"/>
              <a:t>Por </a:t>
            </a:r>
            <a:r>
              <a:rPr lang="en-US" sz="1500" spc="-4" dirty="0" err="1"/>
              <a:t>esta</a:t>
            </a:r>
            <a:r>
              <a:rPr lang="en-US" sz="1500" spc="-4" dirty="0"/>
              <a:t> </a:t>
            </a:r>
            <a:r>
              <a:rPr lang="en-US" sz="1500" dirty="0" err="1"/>
              <a:t>razão</a:t>
            </a:r>
            <a:r>
              <a:rPr lang="en-US" sz="1500" dirty="0"/>
              <a:t>, </a:t>
            </a:r>
            <a:r>
              <a:rPr lang="en-US" sz="1500" spc="-4" dirty="0" err="1"/>
              <a:t>nós</a:t>
            </a:r>
            <a:r>
              <a:rPr lang="en-US" sz="1500" spc="-4" dirty="0"/>
              <a:t> </a:t>
            </a:r>
            <a:r>
              <a:rPr lang="en-US" sz="1500" spc="-4" dirty="0" err="1"/>
              <a:t>também</a:t>
            </a:r>
            <a:r>
              <a:rPr lang="en-US" sz="1500" spc="-4" dirty="0"/>
              <a:t>, </a:t>
            </a:r>
            <a:r>
              <a:rPr lang="en-US" sz="1500" spc="-4" dirty="0" err="1"/>
              <a:t>desde</a:t>
            </a:r>
            <a:r>
              <a:rPr lang="en-US" sz="1500" spc="-4" dirty="0"/>
              <a:t> </a:t>
            </a:r>
            <a:r>
              <a:rPr lang="en-US" sz="1500" dirty="0"/>
              <a:t>o </a:t>
            </a:r>
            <a:r>
              <a:rPr lang="en-US" sz="1500" spc="-4" dirty="0" err="1"/>
              <a:t>dia</a:t>
            </a:r>
            <a:r>
              <a:rPr lang="en-US" sz="1500" spc="-4" dirty="0"/>
              <a:t> </a:t>
            </a:r>
            <a:r>
              <a:rPr lang="en-US" sz="1500" spc="-4" dirty="0" err="1"/>
              <a:t>em</a:t>
            </a:r>
            <a:r>
              <a:rPr lang="en-US" sz="1500" spc="-4" dirty="0"/>
              <a:t> que </a:t>
            </a:r>
            <a:r>
              <a:rPr lang="en-US" sz="1500" dirty="0"/>
              <a:t>o </a:t>
            </a:r>
            <a:r>
              <a:rPr lang="en-US" sz="1500" spc="-4" dirty="0" err="1"/>
              <a:t>ouvimos</a:t>
            </a:r>
            <a:r>
              <a:rPr lang="en-US" sz="1500" spc="-4" dirty="0"/>
              <a:t>, </a:t>
            </a:r>
            <a:r>
              <a:rPr lang="en-US" sz="1500" spc="-4" dirty="0" err="1"/>
              <a:t>não</a:t>
            </a:r>
            <a:r>
              <a:rPr lang="en-US" sz="1500" spc="-4" dirty="0"/>
              <a:t> </a:t>
            </a:r>
            <a:r>
              <a:rPr lang="en-US" sz="1500" dirty="0"/>
              <a:t> </a:t>
            </a:r>
            <a:r>
              <a:rPr lang="en-US" sz="1500" dirty="0" err="1"/>
              <a:t>cessamos</a:t>
            </a:r>
            <a:r>
              <a:rPr lang="en-US" sz="1500" spc="4" dirty="0"/>
              <a:t> </a:t>
            </a:r>
            <a:r>
              <a:rPr lang="en-US" sz="1500" spc="-4" dirty="0"/>
              <a:t>de</a:t>
            </a:r>
            <a:r>
              <a:rPr lang="en-US" sz="1500" dirty="0"/>
              <a:t> </a:t>
            </a:r>
            <a:r>
              <a:rPr lang="en-US" sz="1500" spc="-4" dirty="0" err="1"/>
              <a:t>orar</a:t>
            </a:r>
            <a:r>
              <a:rPr lang="en-US" sz="1500" dirty="0"/>
              <a:t> </a:t>
            </a:r>
            <a:r>
              <a:rPr lang="en-US" sz="1500" spc="-4" dirty="0"/>
              <a:t>por</a:t>
            </a:r>
            <a:r>
              <a:rPr lang="en-US" sz="1500" dirty="0"/>
              <a:t> </a:t>
            </a:r>
            <a:r>
              <a:rPr lang="en-US" sz="1500" dirty="0" err="1"/>
              <a:t>vós</a:t>
            </a:r>
            <a:r>
              <a:rPr lang="en-US" sz="1500" spc="4" dirty="0"/>
              <a:t> </a:t>
            </a:r>
            <a:r>
              <a:rPr lang="en-US" sz="1500" dirty="0"/>
              <a:t>e</a:t>
            </a:r>
            <a:r>
              <a:rPr lang="en-US" sz="1500" spc="4" dirty="0"/>
              <a:t> </a:t>
            </a:r>
            <a:r>
              <a:rPr lang="en-US" sz="1500" spc="-4" dirty="0"/>
              <a:t>de</a:t>
            </a:r>
            <a:r>
              <a:rPr lang="en-US" sz="1500" dirty="0"/>
              <a:t> </a:t>
            </a:r>
            <a:r>
              <a:rPr lang="en-US" sz="1500" spc="-4" dirty="0" err="1"/>
              <a:t>pedir</a:t>
            </a:r>
            <a:r>
              <a:rPr lang="en-US" sz="1500" dirty="0"/>
              <a:t> </a:t>
            </a:r>
            <a:r>
              <a:rPr lang="en-US" sz="1500" spc="-4" dirty="0"/>
              <a:t>que</a:t>
            </a:r>
            <a:r>
              <a:rPr lang="en-US" sz="1500" dirty="0"/>
              <a:t> </a:t>
            </a:r>
            <a:r>
              <a:rPr lang="en-US" sz="1500" dirty="0" err="1"/>
              <a:t>sejais</a:t>
            </a:r>
            <a:r>
              <a:rPr lang="en-US" sz="1500" spc="4" dirty="0"/>
              <a:t> </a:t>
            </a:r>
            <a:r>
              <a:rPr lang="en-US" sz="1500" dirty="0" err="1"/>
              <a:t>cheios</a:t>
            </a:r>
            <a:r>
              <a:rPr lang="en-US" sz="1500" spc="4" dirty="0"/>
              <a:t> </a:t>
            </a:r>
            <a:r>
              <a:rPr lang="en-US" sz="1500" spc="-4" dirty="0"/>
              <a:t>do </a:t>
            </a:r>
            <a:r>
              <a:rPr lang="en-US" sz="1500" dirty="0"/>
              <a:t> </a:t>
            </a:r>
            <a:r>
              <a:rPr lang="en-US" sz="1500" dirty="0" err="1"/>
              <a:t>conhecimento</a:t>
            </a:r>
            <a:r>
              <a:rPr lang="en-US" sz="1500" spc="4" dirty="0"/>
              <a:t> </a:t>
            </a:r>
            <a:r>
              <a:rPr lang="en-US" sz="1500" spc="-4" dirty="0"/>
              <a:t>da</a:t>
            </a:r>
            <a:r>
              <a:rPr lang="en-US" sz="1500" dirty="0"/>
              <a:t> </a:t>
            </a:r>
            <a:r>
              <a:rPr lang="en-US" sz="1500" dirty="0" err="1"/>
              <a:t>sua</a:t>
            </a:r>
            <a:r>
              <a:rPr lang="en-US" sz="1500" spc="4" dirty="0"/>
              <a:t> </a:t>
            </a:r>
            <a:r>
              <a:rPr lang="en-US" sz="1500" dirty="0" err="1"/>
              <a:t>vontade</a:t>
            </a:r>
            <a:r>
              <a:rPr lang="en-US" sz="1500" dirty="0"/>
              <a:t>,</a:t>
            </a:r>
            <a:r>
              <a:rPr lang="en-US" sz="1500" spc="4" dirty="0"/>
              <a:t> </a:t>
            </a:r>
            <a:r>
              <a:rPr lang="en-US" sz="1500" spc="-4" dirty="0" err="1"/>
              <a:t>em</a:t>
            </a:r>
            <a:r>
              <a:rPr lang="en-US" sz="1500" dirty="0"/>
              <a:t> </a:t>
            </a:r>
            <a:r>
              <a:rPr lang="en-US" sz="1500" spc="-4" dirty="0" err="1"/>
              <a:t>toda</a:t>
            </a:r>
            <a:r>
              <a:rPr lang="en-US" sz="1500" dirty="0"/>
              <a:t> a </a:t>
            </a:r>
            <a:r>
              <a:rPr lang="en-US" sz="1500" dirty="0" err="1"/>
              <a:t>sabedoria</a:t>
            </a:r>
            <a:r>
              <a:rPr lang="en-US" sz="1500" spc="4" dirty="0"/>
              <a:t> </a:t>
            </a:r>
            <a:r>
              <a:rPr lang="en-US" sz="1500" dirty="0"/>
              <a:t>e</a:t>
            </a:r>
            <a:r>
              <a:rPr lang="en-US" sz="1500" spc="4" dirty="0"/>
              <a:t> </a:t>
            </a:r>
            <a:r>
              <a:rPr lang="en-US" sz="1500" spc="-4" dirty="0" err="1"/>
              <a:t>inteligência</a:t>
            </a:r>
            <a:r>
              <a:rPr lang="en-US" sz="1500" spc="-4" dirty="0"/>
              <a:t> </a:t>
            </a:r>
            <a:r>
              <a:rPr lang="en-US" sz="1500" spc="-346" dirty="0"/>
              <a:t> </a:t>
            </a:r>
            <a:r>
              <a:rPr lang="en-US" sz="1500" spc="-4" dirty="0" err="1"/>
              <a:t>espiritual</a:t>
            </a:r>
            <a:r>
              <a:rPr lang="en-US" sz="1500" spc="-4" dirty="0"/>
              <a:t>;</a:t>
            </a:r>
            <a:endParaRPr lang="en-US" sz="1500" dirty="0"/>
          </a:p>
          <a:p>
            <a:pPr marL="8965" marR="4931" indent="-228600">
              <a:lnSpc>
                <a:spcPct val="90000"/>
              </a:lnSpc>
              <a:spcBef>
                <a:spcPts val="491"/>
              </a:spcBef>
              <a:buFont typeface="Arial" panose="020B0604020202020204" pitchFamily="34" charset="0"/>
              <a:buChar char="•"/>
              <a:tabLst>
                <a:tab pos="324530" algn="l"/>
              </a:tabLst>
            </a:pPr>
            <a:r>
              <a:rPr lang="en-US" sz="1500" dirty="0"/>
              <a:t>–</a:t>
            </a:r>
            <a:r>
              <a:rPr lang="en-US" sz="1500" spc="4" dirty="0"/>
              <a:t> </a:t>
            </a:r>
            <a:r>
              <a:rPr lang="en-US" sz="1500" spc="-4" dirty="0"/>
              <a:t>Para</a:t>
            </a:r>
            <a:r>
              <a:rPr lang="en-US" sz="1500" dirty="0"/>
              <a:t> </a:t>
            </a:r>
            <a:r>
              <a:rPr lang="en-US" sz="1500" spc="-4" dirty="0"/>
              <a:t>que</a:t>
            </a:r>
            <a:r>
              <a:rPr lang="en-US" sz="1500" dirty="0"/>
              <a:t> </a:t>
            </a:r>
            <a:r>
              <a:rPr lang="en-US" sz="1500" spc="-4" dirty="0" err="1"/>
              <a:t>possais</a:t>
            </a:r>
            <a:r>
              <a:rPr lang="en-US" sz="1500" dirty="0"/>
              <a:t> </a:t>
            </a:r>
            <a:r>
              <a:rPr lang="en-US" sz="1500" spc="-4" dirty="0" err="1"/>
              <a:t>andar</a:t>
            </a:r>
            <a:r>
              <a:rPr lang="en-US" sz="1500" dirty="0"/>
              <a:t> </a:t>
            </a:r>
            <a:r>
              <a:rPr lang="en-US" sz="1500" spc="-4" dirty="0" err="1"/>
              <a:t>dignamente</a:t>
            </a:r>
            <a:r>
              <a:rPr lang="en-US" sz="1500" dirty="0"/>
              <a:t> </a:t>
            </a:r>
            <a:r>
              <a:rPr lang="en-US" sz="1500" spc="-4" dirty="0" err="1"/>
              <a:t>diante</a:t>
            </a:r>
            <a:r>
              <a:rPr lang="en-US" sz="1500" dirty="0"/>
              <a:t> </a:t>
            </a:r>
            <a:r>
              <a:rPr lang="en-US" sz="1500" spc="-4" dirty="0"/>
              <a:t>do</a:t>
            </a:r>
            <a:r>
              <a:rPr lang="en-US" sz="1500" dirty="0"/>
              <a:t> </a:t>
            </a:r>
            <a:r>
              <a:rPr lang="en-US" sz="1500" spc="-14" dirty="0"/>
              <a:t>Senhor, </a:t>
            </a:r>
            <a:r>
              <a:rPr lang="en-US" sz="1500" spc="-346" dirty="0"/>
              <a:t> </a:t>
            </a:r>
            <a:r>
              <a:rPr lang="en-US" sz="1500" spc="-4" dirty="0" err="1"/>
              <a:t>agradando-lhe</a:t>
            </a:r>
            <a:r>
              <a:rPr lang="en-US" sz="1500" spc="-4" dirty="0"/>
              <a:t> </a:t>
            </a:r>
            <a:r>
              <a:rPr lang="en-US" sz="1500" spc="-4" dirty="0" err="1"/>
              <a:t>em</a:t>
            </a:r>
            <a:r>
              <a:rPr lang="en-US" sz="1500" spc="-4" dirty="0"/>
              <a:t> </a:t>
            </a:r>
            <a:r>
              <a:rPr lang="en-US" sz="1500" spc="-4" dirty="0" err="1"/>
              <a:t>tudo</a:t>
            </a:r>
            <a:r>
              <a:rPr lang="en-US" sz="1500" spc="-4" dirty="0"/>
              <a:t>, </a:t>
            </a:r>
            <a:r>
              <a:rPr lang="en-US" sz="1500" spc="-4" dirty="0" err="1"/>
              <a:t>frutificando</a:t>
            </a:r>
            <a:r>
              <a:rPr lang="en-US" sz="1500" spc="-4" dirty="0"/>
              <a:t> </a:t>
            </a:r>
            <a:r>
              <a:rPr lang="en-US" sz="1500" spc="-4" dirty="0" err="1"/>
              <a:t>em</a:t>
            </a:r>
            <a:r>
              <a:rPr lang="en-US" sz="1500" spc="-4" dirty="0"/>
              <a:t> </a:t>
            </a:r>
            <a:r>
              <a:rPr lang="en-US" sz="1500" spc="-4" dirty="0" err="1"/>
              <a:t>toda</a:t>
            </a:r>
            <a:r>
              <a:rPr lang="en-US" sz="1500" spc="-4" dirty="0"/>
              <a:t> boa </a:t>
            </a:r>
            <a:r>
              <a:rPr lang="en-US" sz="1500" spc="-4" dirty="0" err="1"/>
              <a:t>obra</a:t>
            </a:r>
            <a:r>
              <a:rPr lang="en-US" sz="1500" spc="-4" dirty="0"/>
              <a:t> </a:t>
            </a:r>
            <a:r>
              <a:rPr lang="en-US" sz="1500" dirty="0"/>
              <a:t>e crescendo </a:t>
            </a:r>
            <a:r>
              <a:rPr lang="en-US" sz="1500" spc="-4" dirty="0"/>
              <a:t>no </a:t>
            </a:r>
            <a:r>
              <a:rPr lang="en-US" sz="1500" dirty="0"/>
              <a:t> </a:t>
            </a:r>
            <a:r>
              <a:rPr lang="en-US" sz="1500" dirty="0" err="1"/>
              <a:t>conhecimento</a:t>
            </a:r>
            <a:r>
              <a:rPr lang="en-US" sz="1500" dirty="0"/>
              <a:t> </a:t>
            </a:r>
            <a:r>
              <a:rPr lang="en-US" sz="1500" spc="-4" dirty="0"/>
              <a:t>de Deus.</a:t>
            </a:r>
            <a:endParaRPr lang="en-US" sz="15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8022562-4610-4BA9-BADA-50BB3512AF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6667" r="6667"/>
          <a:stretch/>
        </p:blipFill>
        <p:spPr>
          <a:xfrm>
            <a:off x="20" y="10"/>
            <a:ext cx="7111980" cy="5333990"/>
          </a:xfrm>
          <a:prstGeom prst="rect">
            <a:avLst/>
          </a:prstGeom>
        </p:spPr>
      </p:pic>
      <p:sp>
        <p:nvSpPr>
          <p:cNvPr id="11" name="Rectangle 8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12000" cy="5334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606A5E20-4D04-4914-994B-A0FC9FC63D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9516832"/>
              </p:ext>
            </p:extLst>
          </p:nvPr>
        </p:nvGraphicFramePr>
        <p:xfrm>
          <a:off x="488950" y="1419930"/>
          <a:ext cx="6134100" cy="33843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FDE1E91-BBBA-4031-BE5E-4F9223DD53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332" b="9089"/>
          <a:stretch/>
        </p:blipFill>
        <p:spPr>
          <a:xfrm>
            <a:off x="20" y="10"/>
            <a:ext cx="7111980" cy="5333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57363FD-7E77-4145-9483-331A807A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14801" cy="5334000"/>
          </a:xfrm>
          <a:prstGeom prst="rect">
            <a:avLst/>
          </a:prstGeom>
          <a:gradFill flip="none" rotWithShape="1">
            <a:gsLst>
              <a:gs pos="28000">
                <a:schemeClr val="bg2">
                  <a:alpha val="84000"/>
                </a:schemeClr>
              </a:gs>
              <a:gs pos="74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88950" y="1419930"/>
            <a:ext cx="6134100" cy="3384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965" indent="-228600">
              <a:lnSpc>
                <a:spcPct val="90000"/>
              </a:lnSpc>
              <a:spcBef>
                <a:spcPts val="431"/>
              </a:spcBef>
              <a:buFont typeface="Arial" panose="020B0604020202020204" pitchFamily="34" charset="0"/>
              <a:buChar char="•"/>
            </a:pPr>
            <a:r>
              <a:rPr lang="en-US" sz="1400" b="1" spc="-4" dirty="0"/>
              <a:t>INTRODUÇÃO</a:t>
            </a:r>
            <a:endParaRPr lang="en-US" sz="1400" dirty="0"/>
          </a:p>
          <a:p>
            <a:pPr marL="8965" marR="8069" indent="-228600">
              <a:lnSpc>
                <a:spcPct val="90000"/>
              </a:lnSpc>
              <a:spcBef>
                <a:spcPts val="205"/>
              </a:spcBef>
              <a:buFont typeface="Arial" panose="020B0604020202020204" pitchFamily="34" charset="0"/>
              <a:buChar char="•"/>
            </a:pPr>
            <a:r>
              <a:rPr lang="en-US" sz="1400" spc="-4" dirty="0"/>
              <a:t>As</a:t>
            </a:r>
            <a:r>
              <a:rPr lang="en-US" sz="1400" dirty="0"/>
              <a:t> </a:t>
            </a:r>
            <a:r>
              <a:rPr lang="en-US" sz="1400" spc="-4" dirty="0" err="1"/>
              <a:t>Sagradas</a:t>
            </a:r>
            <a:r>
              <a:rPr lang="en-US" sz="1400" dirty="0"/>
              <a:t> </a:t>
            </a:r>
            <a:r>
              <a:rPr lang="en-US" sz="1400" spc="-4" dirty="0" err="1"/>
              <a:t>Escrituras</a:t>
            </a:r>
            <a:r>
              <a:rPr lang="en-US" sz="1400" dirty="0"/>
              <a:t> </a:t>
            </a:r>
            <a:r>
              <a:rPr lang="en-US" sz="1400" spc="-4" dirty="0" err="1"/>
              <a:t>declaram</a:t>
            </a:r>
            <a:r>
              <a:rPr lang="en-US" sz="1400" dirty="0"/>
              <a:t> com</a:t>
            </a:r>
            <a:r>
              <a:rPr lang="en-US" sz="1400" spc="4" dirty="0"/>
              <a:t> </a:t>
            </a:r>
            <a:r>
              <a:rPr lang="en-US" sz="1400" dirty="0" err="1"/>
              <a:t>muita</a:t>
            </a:r>
            <a:r>
              <a:rPr lang="en-US" sz="1400" spc="4" dirty="0"/>
              <a:t> </a:t>
            </a:r>
            <a:r>
              <a:rPr lang="en-US" sz="1400" spc="-4" dirty="0" err="1"/>
              <a:t>propriedade</a:t>
            </a:r>
            <a:r>
              <a:rPr lang="en-US" sz="1400" spc="-4" dirty="0"/>
              <a:t>,</a:t>
            </a:r>
            <a:r>
              <a:rPr lang="en-US" sz="1400" dirty="0"/>
              <a:t> com </a:t>
            </a:r>
            <a:r>
              <a:rPr lang="en-US" sz="1400" spc="4" dirty="0"/>
              <a:t> </a:t>
            </a:r>
            <a:r>
              <a:rPr lang="en-US" sz="1400" spc="-4" dirty="0" err="1"/>
              <a:t>inspiração</a:t>
            </a:r>
            <a:r>
              <a:rPr lang="en-US" sz="1400" spc="-4" dirty="0"/>
              <a:t> de </a:t>
            </a:r>
            <a:r>
              <a:rPr lang="en-US" sz="1400" spc="-4" dirty="0" err="1"/>
              <a:t>grandes</a:t>
            </a:r>
            <a:r>
              <a:rPr lang="en-US" sz="1400" spc="-4" dirty="0"/>
              <a:t> </a:t>
            </a:r>
            <a:r>
              <a:rPr lang="en-US" sz="1400" spc="-4" dirty="0" err="1"/>
              <a:t>homens</a:t>
            </a:r>
            <a:r>
              <a:rPr lang="en-US" sz="1400" spc="-4" dirty="0"/>
              <a:t> de Deus, </a:t>
            </a:r>
            <a:r>
              <a:rPr lang="en-US" sz="1400" spc="-4" dirty="0" err="1"/>
              <a:t>quem</a:t>
            </a:r>
            <a:r>
              <a:rPr lang="en-US" sz="1400" spc="-4" dirty="0"/>
              <a:t> </a:t>
            </a:r>
            <a:r>
              <a:rPr lang="en-US" sz="1400" spc="-4" dirty="0" err="1"/>
              <a:t>Ele</a:t>
            </a:r>
            <a:r>
              <a:rPr lang="en-US" sz="1400" spc="-4" dirty="0"/>
              <a:t> é, Sua </a:t>
            </a:r>
            <a:r>
              <a:rPr lang="en-US" sz="1400" spc="-4" dirty="0" err="1"/>
              <a:t>natureza</a:t>
            </a:r>
            <a:r>
              <a:rPr lang="en-US" sz="1400" spc="-4" dirty="0"/>
              <a:t>, as </a:t>
            </a:r>
            <a:r>
              <a:rPr lang="en-US" sz="1400" spc="-346" dirty="0"/>
              <a:t> </a:t>
            </a:r>
            <a:r>
              <a:rPr lang="en-US" sz="1400" spc="-4" dirty="0" err="1"/>
              <a:t>Suas</a:t>
            </a:r>
            <a:r>
              <a:rPr lang="en-US" sz="1400" dirty="0"/>
              <a:t> </a:t>
            </a:r>
            <a:r>
              <a:rPr lang="en-US" sz="1400" spc="-4" dirty="0" err="1"/>
              <a:t>criações</a:t>
            </a:r>
            <a:r>
              <a:rPr lang="en-US" sz="1400" spc="-4" dirty="0"/>
              <a:t>,</a:t>
            </a:r>
            <a:r>
              <a:rPr lang="en-US" sz="1400" spc="4" dirty="0"/>
              <a:t> </a:t>
            </a:r>
            <a:r>
              <a:rPr lang="en-US" sz="1400" spc="-4" dirty="0" err="1"/>
              <a:t>os</a:t>
            </a:r>
            <a:r>
              <a:rPr lang="en-US" sz="1400" spc="-4" dirty="0"/>
              <a:t> </a:t>
            </a:r>
            <a:r>
              <a:rPr lang="en-US" sz="1400" spc="-4" dirty="0" err="1"/>
              <a:t>Seus</a:t>
            </a:r>
            <a:r>
              <a:rPr lang="en-US" sz="1400" spc="-11" dirty="0"/>
              <a:t> </a:t>
            </a:r>
            <a:r>
              <a:rPr lang="en-US" sz="1400" spc="-4" dirty="0" err="1"/>
              <a:t>atributos</a:t>
            </a:r>
            <a:r>
              <a:rPr lang="en-US" sz="1400" spc="-4" dirty="0"/>
              <a:t> </a:t>
            </a:r>
            <a:r>
              <a:rPr lang="en-US" sz="1400" dirty="0"/>
              <a:t>e</a:t>
            </a:r>
            <a:r>
              <a:rPr lang="en-US" sz="1400" spc="-4" dirty="0"/>
              <a:t> </a:t>
            </a:r>
            <a:r>
              <a:rPr lang="en-US" sz="1400" spc="-4" dirty="0" err="1"/>
              <a:t>tudo</a:t>
            </a:r>
            <a:r>
              <a:rPr lang="en-US" sz="1400" spc="-4" dirty="0"/>
              <a:t> que </a:t>
            </a:r>
            <a:r>
              <a:rPr lang="en-US" sz="1400" dirty="0"/>
              <a:t>é</a:t>
            </a:r>
            <a:r>
              <a:rPr lang="en-US" sz="1400" spc="-4" dirty="0"/>
              <a:t> peculiar</a:t>
            </a:r>
            <a:r>
              <a:rPr lang="en-US" sz="1400" spc="-7" dirty="0"/>
              <a:t> </a:t>
            </a:r>
            <a:r>
              <a:rPr lang="en-US" sz="1400" spc="-4" dirty="0" err="1"/>
              <a:t>ao</a:t>
            </a:r>
            <a:r>
              <a:rPr lang="en-US" sz="1400" spc="-4" dirty="0"/>
              <a:t> Ser</a:t>
            </a:r>
            <a:r>
              <a:rPr lang="en-US" sz="1400" spc="-7" dirty="0"/>
              <a:t> </a:t>
            </a:r>
            <a:r>
              <a:rPr lang="en-US" sz="1400" spc="-4" dirty="0" err="1"/>
              <a:t>Divino</a:t>
            </a:r>
            <a:r>
              <a:rPr lang="en-US" sz="1400" spc="-4" dirty="0"/>
              <a:t>.</a:t>
            </a:r>
            <a:endParaRPr lang="en-US" sz="1400" dirty="0"/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965" indent="-228600">
              <a:lnSpc>
                <a:spcPct val="90000"/>
              </a:lnSpc>
              <a:spcBef>
                <a:spcPts val="847"/>
              </a:spcBef>
              <a:buFont typeface="Arial" panose="020B0604020202020204" pitchFamily="34" charset="0"/>
              <a:buChar char="•"/>
            </a:pPr>
            <a:r>
              <a:rPr lang="en-US" sz="1400" b="1" spc="-4" dirty="0"/>
              <a:t>1-</a:t>
            </a:r>
            <a:r>
              <a:rPr lang="en-US" sz="1400" b="1" spc="-60" dirty="0"/>
              <a:t> </a:t>
            </a:r>
            <a:r>
              <a:rPr lang="en-US" sz="1400" b="1" dirty="0"/>
              <a:t>A</a:t>
            </a:r>
            <a:r>
              <a:rPr lang="en-US" sz="1400" b="1" spc="-67" dirty="0"/>
              <a:t> </a:t>
            </a:r>
            <a:r>
              <a:rPr lang="en-US" sz="1400" b="1" spc="-4" dirty="0" err="1"/>
              <a:t>revelação</a:t>
            </a:r>
            <a:r>
              <a:rPr lang="en-US" sz="1400" b="1" spc="-21" dirty="0"/>
              <a:t> </a:t>
            </a:r>
            <a:r>
              <a:rPr lang="en-US" sz="1400" b="1" spc="-4" dirty="0"/>
              <a:t>de</a:t>
            </a:r>
            <a:r>
              <a:rPr lang="en-US" sz="1400" b="1" spc="-18" dirty="0"/>
              <a:t> </a:t>
            </a:r>
            <a:r>
              <a:rPr lang="en-US" sz="1400" b="1" spc="-4" dirty="0"/>
              <a:t>Deus</a:t>
            </a:r>
            <a:endParaRPr lang="en-US" sz="1400" dirty="0"/>
          </a:p>
          <a:p>
            <a:pPr marL="8965" marR="3586" indent="-228600">
              <a:lnSpc>
                <a:spcPct val="90000"/>
              </a:lnSpc>
              <a:spcBef>
                <a:spcPts val="205"/>
              </a:spcBef>
              <a:buFont typeface="Arial" panose="020B0604020202020204" pitchFamily="34" charset="0"/>
              <a:buChar char="•"/>
            </a:pPr>
            <a:r>
              <a:rPr lang="en-US" sz="1400" spc="-4" dirty="0" err="1"/>
              <a:t>Só</a:t>
            </a:r>
            <a:r>
              <a:rPr lang="en-US" sz="1400" spc="-4" dirty="0"/>
              <a:t> </a:t>
            </a:r>
            <a:r>
              <a:rPr lang="en-US" sz="1400" dirty="0"/>
              <a:t>é </a:t>
            </a:r>
            <a:r>
              <a:rPr lang="en-US" sz="1400" spc="-4" dirty="0" err="1"/>
              <a:t>possível</a:t>
            </a:r>
            <a:r>
              <a:rPr lang="en-US" sz="1400" spc="-4" dirty="0"/>
              <a:t> </a:t>
            </a:r>
            <a:r>
              <a:rPr lang="en-US" sz="1400" dirty="0" err="1"/>
              <a:t>conhecer</a:t>
            </a:r>
            <a:r>
              <a:rPr lang="en-US" sz="1400" dirty="0"/>
              <a:t> </a:t>
            </a:r>
            <a:r>
              <a:rPr lang="en-US" sz="1400" spc="-4" dirty="0"/>
              <a:t>Deus</a:t>
            </a:r>
            <a:r>
              <a:rPr lang="en-US" sz="1400" dirty="0"/>
              <a:t> </a:t>
            </a:r>
            <a:r>
              <a:rPr lang="en-US" sz="1400" spc="-4" dirty="0" err="1"/>
              <a:t>porque</a:t>
            </a:r>
            <a:r>
              <a:rPr lang="en-US" sz="1400" spc="-4" dirty="0"/>
              <a:t> </a:t>
            </a:r>
            <a:r>
              <a:rPr lang="en-US" sz="1400" spc="-4" dirty="0" err="1"/>
              <a:t>Ele</a:t>
            </a:r>
            <a:r>
              <a:rPr lang="en-US" sz="1400" spc="-4" dirty="0"/>
              <a:t> </a:t>
            </a:r>
            <a:r>
              <a:rPr lang="en-US" sz="1400" dirty="0" err="1"/>
              <a:t>revelou</a:t>
            </a:r>
            <a:r>
              <a:rPr lang="en-US" sz="1400" dirty="0"/>
              <a:t>-se a </a:t>
            </a:r>
            <a:r>
              <a:rPr lang="en-US" sz="1400" spc="-4" dirty="0"/>
              <a:t>Si </a:t>
            </a:r>
            <a:r>
              <a:rPr lang="en-US" sz="1400" dirty="0" err="1"/>
              <a:t>mesmo</a:t>
            </a:r>
            <a:r>
              <a:rPr lang="en-US" sz="1400" dirty="0"/>
              <a:t>. </a:t>
            </a:r>
            <a:r>
              <a:rPr lang="en-US" sz="1400" spc="4" dirty="0"/>
              <a:t> </a:t>
            </a:r>
            <a:r>
              <a:rPr lang="en-US" sz="1400" spc="-4" dirty="0" err="1"/>
              <a:t>Evidentemente</a:t>
            </a:r>
            <a:r>
              <a:rPr lang="en-US" sz="1400" dirty="0"/>
              <a:t> </a:t>
            </a:r>
            <a:r>
              <a:rPr lang="en-US" sz="1400" spc="-4" dirty="0"/>
              <a:t>que</a:t>
            </a:r>
            <a:r>
              <a:rPr lang="en-US" sz="1400" dirty="0"/>
              <a:t> </a:t>
            </a:r>
            <a:r>
              <a:rPr lang="en-US" sz="1400" spc="-4" dirty="0" err="1"/>
              <a:t>não</a:t>
            </a:r>
            <a:r>
              <a:rPr lang="en-US" sz="1400" dirty="0"/>
              <a:t> é</a:t>
            </a:r>
            <a:r>
              <a:rPr lang="en-US" sz="1400" spc="4" dirty="0"/>
              <a:t> </a:t>
            </a:r>
            <a:r>
              <a:rPr lang="en-US" sz="1400" spc="-4" dirty="0" err="1"/>
              <a:t>possível</a:t>
            </a:r>
            <a:r>
              <a:rPr lang="en-US" sz="1400" dirty="0"/>
              <a:t> </a:t>
            </a:r>
            <a:r>
              <a:rPr lang="en-US" sz="1400" spc="-4" dirty="0" err="1"/>
              <a:t>ao</a:t>
            </a:r>
            <a:r>
              <a:rPr lang="en-US" sz="1400" dirty="0"/>
              <a:t> ser</a:t>
            </a:r>
            <a:r>
              <a:rPr lang="en-US" sz="1400" spc="4" dirty="0"/>
              <a:t> </a:t>
            </a:r>
            <a:r>
              <a:rPr lang="en-US" sz="1400" spc="-4" dirty="0" err="1"/>
              <a:t>humano</a:t>
            </a:r>
            <a:r>
              <a:rPr lang="en-US" sz="1400" dirty="0"/>
              <a:t> </a:t>
            </a:r>
            <a:r>
              <a:rPr lang="en-US" sz="1400" spc="-4" dirty="0" err="1"/>
              <a:t>conhecê</a:t>
            </a:r>
            <a:r>
              <a:rPr lang="en-US" sz="1400" spc="-4" dirty="0"/>
              <a:t>-Lo </a:t>
            </a:r>
            <a:r>
              <a:rPr lang="en-US" sz="1400" dirty="0"/>
              <a:t> </a:t>
            </a:r>
            <a:r>
              <a:rPr lang="en-US" sz="1400" spc="-4" dirty="0" err="1"/>
              <a:t>plenamente</a:t>
            </a:r>
            <a:r>
              <a:rPr lang="en-US" sz="1400" spc="-4" dirty="0"/>
              <a:t>,</a:t>
            </a:r>
            <a:r>
              <a:rPr lang="en-US" sz="1400" dirty="0"/>
              <a:t> mas é </a:t>
            </a:r>
            <a:r>
              <a:rPr lang="en-US" sz="1400" spc="-4" dirty="0" err="1"/>
              <a:t>possível</a:t>
            </a:r>
            <a:r>
              <a:rPr lang="en-US" sz="1400" dirty="0"/>
              <a:t> </a:t>
            </a:r>
            <a:r>
              <a:rPr lang="en-US" sz="1400" dirty="0" err="1"/>
              <a:t>conhecer</a:t>
            </a:r>
            <a:r>
              <a:rPr lang="en-US" sz="1400" dirty="0"/>
              <a:t> o </a:t>
            </a:r>
            <a:r>
              <a:rPr lang="en-US" sz="1400" dirty="0" err="1"/>
              <a:t>suficiente</a:t>
            </a:r>
            <a:r>
              <a:rPr lang="en-US" sz="1400" dirty="0"/>
              <a:t> </a:t>
            </a:r>
            <a:r>
              <a:rPr lang="en-US" sz="1400" spc="-4" dirty="0"/>
              <a:t>para</a:t>
            </a:r>
            <a:r>
              <a:rPr lang="en-US" sz="1400" dirty="0"/>
              <a:t> saber </a:t>
            </a:r>
            <a:r>
              <a:rPr lang="en-US" sz="1400" spc="-4" dirty="0"/>
              <a:t>que </a:t>
            </a:r>
            <a:r>
              <a:rPr lang="en-US" sz="1400" dirty="0"/>
              <a:t> </a:t>
            </a:r>
            <a:r>
              <a:rPr lang="en-US" sz="1400" spc="-4" dirty="0" err="1"/>
              <a:t>existe</a:t>
            </a:r>
            <a:r>
              <a:rPr lang="en-US" sz="1400" spc="-7" dirty="0"/>
              <a:t> </a:t>
            </a:r>
            <a:r>
              <a:rPr lang="en-US" sz="1400" spc="-4" dirty="0"/>
              <a:t>um </a:t>
            </a:r>
            <a:r>
              <a:rPr lang="en-US" sz="1400" dirty="0" err="1"/>
              <a:t>relacionamento</a:t>
            </a:r>
            <a:r>
              <a:rPr lang="en-US" sz="1400" dirty="0"/>
              <a:t> </a:t>
            </a:r>
            <a:r>
              <a:rPr lang="en-US" sz="1400" spc="-4" dirty="0"/>
              <a:t>entre </a:t>
            </a:r>
            <a:r>
              <a:rPr lang="en-US" sz="1400" dirty="0"/>
              <a:t>o</a:t>
            </a:r>
            <a:r>
              <a:rPr lang="en-US" sz="1400" spc="-7" dirty="0"/>
              <a:t> </a:t>
            </a:r>
            <a:r>
              <a:rPr lang="en-US" sz="1400" dirty="0"/>
              <a:t>ser</a:t>
            </a:r>
            <a:r>
              <a:rPr lang="en-US" sz="1400" spc="-4" dirty="0"/>
              <a:t> </a:t>
            </a:r>
            <a:r>
              <a:rPr lang="en-US" sz="1400" spc="-4" dirty="0" err="1"/>
              <a:t>humano</a:t>
            </a:r>
            <a:r>
              <a:rPr lang="en-US" sz="1400" dirty="0"/>
              <a:t> e</a:t>
            </a:r>
            <a:r>
              <a:rPr lang="en-US" sz="1400" spc="-4" dirty="0"/>
              <a:t> Deus.</a:t>
            </a:r>
            <a:endParaRPr lang="en-US" sz="1400" dirty="0"/>
          </a:p>
          <a:p>
            <a:pPr marL="8965" marR="5828" indent="-228600">
              <a:lnSpc>
                <a:spcPct val="90000"/>
              </a:lnSpc>
              <a:spcBef>
                <a:spcPts val="494"/>
              </a:spcBef>
              <a:buFont typeface="Arial" panose="020B0604020202020204" pitchFamily="34" charset="0"/>
              <a:buChar char="•"/>
            </a:pPr>
            <a:r>
              <a:rPr lang="en-US" sz="1400" spc="-4" dirty="0"/>
              <a:t>No </a:t>
            </a:r>
            <a:r>
              <a:rPr lang="en-US" sz="1400" spc="-4" dirty="0" err="1"/>
              <a:t>presente</a:t>
            </a:r>
            <a:r>
              <a:rPr lang="en-US" sz="1400" spc="-4" dirty="0"/>
              <a:t> </a:t>
            </a:r>
            <a:r>
              <a:rPr lang="en-US" sz="1400" spc="-4" dirty="0" err="1"/>
              <a:t>tópico</a:t>
            </a:r>
            <a:r>
              <a:rPr lang="en-US" sz="1400" spc="-4" dirty="0"/>
              <a:t> </a:t>
            </a:r>
            <a:r>
              <a:rPr lang="en-US" sz="1400" dirty="0" err="1"/>
              <a:t>será</a:t>
            </a:r>
            <a:r>
              <a:rPr lang="en-US" sz="1400" dirty="0"/>
              <a:t> </a:t>
            </a:r>
            <a:r>
              <a:rPr lang="en-US" sz="1400" spc="-4" dirty="0" err="1"/>
              <a:t>abordado</a:t>
            </a:r>
            <a:r>
              <a:rPr lang="en-US" sz="1400" spc="-4" dirty="0"/>
              <a:t> </a:t>
            </a:r>
            <a:r>
              <a:rPr lang="en-US" sz="1400" dirty="0" err="1"/>
              <a:t>sobre</a:t>
            </a:r>
            <a:r>
              <a:rPr lang="en-US" sz="1400" dirty="0"/>
              <a:t> a </a:t>
            </a:r>
            <a:r>
              <a:rPr lang="en-US" sz="1400" dirty="0" err="1"/>
              <a:t>revelação</a:t>
            </a:r>
            <a:r>
              <a:rPr lang="en-US" sz="1400" dirty="0"/>
              <a:t> </a:t>
            </a:r>
            <a:r>
              <a:rPr lang="en-US" sz="1400" spc="-4" dirty="0"/>
              <a:t>de Deus por </a:t>
            </a:r>
            <a:r>
              <a:rPr lang="en-US" sz="1400" dirty="0"/>
              <a:t> </a:t>
            </a:r>
            <a:r>
              <a:rPr lang="en-US" sz="1400" spc="-4" dirty="0" err="1"/>
              <a:t>intermédio</a:t>
            </a:r>
            <a:r>
              <a:rPr lang="en-US" sz="1400" dirty="0"/>
              <a:t> </a:t>
            </a:r>
            <a:r>
              <a:rPr lang="en-US" sz="1400" spc="-4" dirty="0"/>
              <a:t>da</a:t>
            </a:r>
            <a:r>
              <a:rPr lang="en-US" sz="1400" dirty="0"/>
              <a:t> </a:t>
            </a:r>
            <a:r>
              <a:rPr lang="en-US" sz="1400" spc="-4" dirty="0" err="1"/>
              <a:t>natureza</a:t>
            </a:r>
            <a:r>
              <a:rPr lang="en-US" sz="1400" spc="-4" dirty="0"/>
              <a:t>,</a:t>
            </a:r>
            <a:r>
              <a:rPr lang="en-US" sz="1400" dirty="0"/>
              <a:t> </a:t>
            </a:r>
            <a:r>
              <a:rPr lang="en-US" sz="1400" spc="-4" dirty="0"/>
              <a:t>de</a:t>
            </a:r>
            <a:r>
              <a:rPr lang="en-US" sz="1400" dirty="0"/>
              <a:t> </a:t>
            </a:r>
            <a:r>
              <a:rPr lang="en-US" sz="1400" spc="-4" dirty="0" err="1"/>
              <a:t>Seus</a:t>
            </a:r>
            <a:r>
              <a:rPr lang="en-US" sz="1400" dirty="0"/>
              <a:t> </a:t>
            </a:r>
            <a:r>
              <a:rPr lang="en-US" sz="1400" spc="-4" dirty="0" err="1"/>
              <a:t>Nomes</a:t>
            </a:r>
            <a:r>
              <a:rPr lang="en-US" sz="1400" dirty="0"/>
              <a:t> </a:t>
            </a:r>
            <a:r>
              <a:rPr lang="en-US" sz="1400" dirty="0" err="1"/>
              <a:t>como</a:t>
            </a:r>
            <a:r>
              <a:rPr lang="en-US" sz="1400" spc="4" dirty="0"/>
              <a:t> </a:t>
            </a:r>
            <a:r>
              <a:rPr lang="en-US" sz="1400" spc="-4" dirty="0" err="1"/>
              <a:t>encontramos</a:t>
            </a:r>
            <a:r>
              <a:rPr lang="en-US" sz="1400" dirty="0"/>
              <a:t> </a:t>
            </a:r>
            <a:r>
              <a:rPr lang="en-US" sz="1400" spc="-4" dirty="0" err="1"/>
              <a:t>nas</a:t>
            </a:r>
            <a:r>
              <a:rPr lang="en-US" sz="1400" spc="-4" dirty="0"/>
              <a:t> </a:t>
            </a:r>
            <a:r>
              <a:rPr lang="en-US" sz="1400" dirty="0"/>
              <a:t> </a:t>
            </a:r>
            <a:r>
              <a:rPr lang="en-US" sz="1400" spc="-4" dirty="0" err="1"/>
              <a:t>Escrituras</a:t>
            </a:r>
            <a:r>
              <a:rPr lang="en-US" sz="1400" spc="-4" dirty="0"/>
              <a:t> </a:t>
            </a:r>
            <a:r>
              <a:rPr lang="en-US" sz="1400" dirty="0"/>
              <a:t>e Jesus </a:t>
            </a:r>
            <a:r>
              <a:rPr lang="en-US" sz="1400" spc="-4" dirty="0"/>
              <a:t>Cristo. Como </a:t>
            </a:r>
            <a:r>
              <a:rPr lang="en-US" sz="1400" dirty="0" err="1"/>
              <a:t>mencionou</a:t>
            </a:r>
            <a:r>
              <a:rPr lang="en-US" sz="1400" dirty="0"/>
              <a:t> </a:t>
            </a:r>
            <a:r>
              <a:rPr lang="en-US" sz="1400" spc="-39" dirty="0"/>
              <a:t>Tony </a:t>
            </a:r>
            <a:r>
              <a:rPr lang="en-US" sz="1400" spc="-4" dirty="0"/>
              <a:t>Evans </a:t>
            </a:r>
            <a:r>
              <a:rPr lang="en-US" sz="1400" dirty="0"/>
              <a:t>(</a:t>
            </a:r>
            <a:r>
              <a:rPr lang="en-US" sz="1400" dirty="0" err="1"/>
              <a:t>Livro</a:t>
            </a:r>
            <a:r>
              <a:rPr lang="en-US" sz="1400" dirty="0"/>
              <a:t> – </a:t>
            </a:r>
            <a:r>
              <a:rPr lang="en-US" sz="1400" spc="-4" dirty="0"/>
              <a:t>Deus </a:t>
            </a:r>
            <a:r>
              <a:rPr lang="en-US" sz="1400" dirty="0"/>
              <a:t> é</a:t>
            </a:r>
            <a:r>
              <a:rPr lang="en-US" sz="1400" spc="4" dirty="0"/>
              <a:t> </a:t>
            </a:r>
            <a:r>
              <a:rPr lang="en-US" sz="1400" spc="-7" dirty="0" err="1"/>
              <a:t>Tremendo</a:t>
            </a:r>
            <a:r>
              <a:rPr lang="en-US" sz="1400" spc="-4" dirty="0"/>
              <a:t> </a:t>
            </a:r>
            <a:r>
              <a:rPr lang="en-US" sz="1400" dirty="0"/>
              <a:t>–</a:t>
            </a:r>
            <a:r>
              <a:rPr lang="en-US" sz="1400" spc="4" dirty="0"/>
              <a:t> </a:t>
            </a:r>
            <a:r>
              <a:rPr lang="en-US" sz="1400" spc="-4" dirty="0"/>
              <a:t>Ed.</a:t>
            </a:r>
            <a:r>
              <a:rPr lang="en-US" sz="1400" dirty="0"/>
              <a:t> </a:t>
            </a:r>
            <a:r>
              <a:rPr lang="en-US" sz="1400" spc="-7" dirty="0"/>
              <a:t>Vida):</a:t>
            </a:r>
            <a:r>
              <a:rPr lang="en-US" sz="1400" spc="-4" dirty="0"/>
              <a:t> </a:t>
            </a:r>
            <a:r>
              <a:rPr lang="en-US" sz="1400" dirty="0"/>
              <a:t>“O</a:t>
            </a:r>
            <a:r>
              <a:rPr lang="en-US" sz="1400" spc="4" dirty="0"/>
              <a:t> </a:t>
            </a:r>
            <a:r>
              <a:rPr lang="en-US" sz="1400" spc="-4" dirty="0" err="1"/>
              <a:t>estudo</a:t>
            </a:r>
            <a:r>
              <a:rPr lang="en-US" sz="1400" dirty="0"/>
              <a:t> </a:t>
            </a:r>
            <a:r>
              <a:rPr lang="en-US" sz="1400" spc="-4" dirty="0"/>
              <a:t>de</a:t>
            </a:r>
            <a:r>
              <a:rPr lang="en-US" sz="1400" dirty="0"/>
              <a:t> </a:t>
            </a:r>
            <a:r>
              <a:rPr lang="en-US" sz="1400" spc="-4" dirty="0"/>
              <a:t>Deus</a:t>
            </a:r>
            <a:r>
              <a:rPr lang="en-US" sz="1400" dirty="0"/>
              <a:t> é</a:t>
            </a:r>
            <a:r>
              <a:rPr lang="en-US" sz="1400" spc="4" dirty="0"/>
              <a:t> </a:t>
            </a:r>
            <a:r>
              <a:rPr lang="en-US" sz="1400" dirty="0"/>
              <a:t>a</a:t>
            </a:r>
            <a:r>
              <a:rPr lang="en-US" sz="1400" spc="4" dirty="0"/>
              <a:t> </a:t>
            </a:r>
            <a:r>
              <a:rPr lang="en-US" sz="1400" spc="-4" dirty="0" err="1"/>
              <a:t>busca</a:t>
            </a:r>
            <a:r>
              <a:rPr lang="en-US" sz="1400" dirty="0"/>
              <a:t> </a:t>
            </a:r>
            <a:r>
              <a:rPr lang="en-US" sz="1400" dirty="0" err="1"/>
              <a:t>mais</a:t>
            </a:r>
            <a:r>
              <a:rPr lang="en-US" sz="1400" dirty="0"/>
              <a:t> </a:t>
            </a:r>
            <a:r>
              <a:rPr lang="en-US" sz="1400" spc="4" dirty="0"/>
              <a:t> </a:t>
            </a:r>
            <a:r>
              <a:rPr lang="en-US" sz="1400" dirty="0" err="1"/>
              <a:t>significativa</a:t>
            </a:r>
            <a:r>
              <a:rPr lang="en-US" sz="1400" dirty="0"/>
              <a:t> </a:t>
            </a:r>
            <a:r>
              <a:rPr lang="en-US" sz="1400" spc="-4" dirty="0"/>
              <a:t>da </a:t>
            </a:r>
            <a:r>
              <a:rPr lang="en-US" sz="1400" dirty="0" err="1"/>
              <a:t>vida</a:t>
            </a:r>
            <a:r>
              <a:rPr lang="en-US" sz="1400" dirty="0"/>
              <a:t>”</a:t>
            </a:r>
            <a:r>
              <a:rPr lang="en-US" sz="1400" spc="-7" dirty="0"/>
              <a:t> </a:t>
            </a:r>
            <a:r>
              <a:rPr lang="en-US" sz="1400" dirty="0"/>
              <a:t>–</a:t>
            </a:r>
            <a:r>
              <a:rPr lang="en-US" sz="1400" spc="-4" dirty="0"/>
              <a:t> </a:t>
            </a:r>
            <a:r>
              <a:rPr lang="en-US" sz="1400" dirty="0"/>
              <a:t>vide</a:t>
            </a:r>
            <a:r>
              <a:rPr lang="en-US" sz="1400" spc="-7" dirty="0"/>
              <a:t> </a:t>
            </a:r>
            <a:r>
              <a:rPr lang="en-US" sz="1400" dirty="0"/>
              <a:t>Jeremias</a:t>
            </a:r>
            <a:r>
              <a:rPr lang="en-US" sz="1400" spc="-4" dirty="0"/>
              <a:t> 9.23-24.</a:t>
            </a:r>
            <a:endParaRPr lang="en-US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mo Deus se revela a nós? | Cléofas">
            <a:extLst>
              <a:ext uri="{FF2B5EF4-FFF2-40B4-BE49-F238E27FC236}">
                <a16:creationId xmlns:a16="http://schemas.microsoft.com/office/drawing/2014/main" id="{2180AD58-7E0F-4E56-AAD7-0C6AD7AF3B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90" b="9090"/>
          <a:stretch/>
        </p:blipFill>
        <p:spPr bwMode="auto">
          <a:xfrm>
            <a:off x="20" y="10"/>
            <a:ext cx="7111980" cy="533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257363FD-7E77-4145-9483-331A807A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14801" cy="5334000"/>
          </a:xfrm>
          <a:prstGeom prst="rect">
            <a:avLst/>
          </a:prstGeom>
          <a:gradFill flip="none" rotWithShape="1">
            <a:gsLst>
              <a:gs pos="28000">
                <a:schemeClr val="bg2">
                  <a:alpha val="84000"/>
                </a:schemeClr>
              </a:gs>
              <a:gs pos="74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88950" y="1419930"/>
            <a:ext cx="6134100" cy="3384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965" indent="-228600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</a:pPr>
            <a:r>
              <a:rPr lang="en-US" sz="1500" b="1" spc="-4"/>
              <a:t>1.1.</a:t>
            </a:r>
            <a:r>
              <a:rPr lang="en-US" sz="1500" b="1" spc="-53"/>
              <a:t> </a:t>
            </a:r>
            <a:r>
              <a:rPr lang="en-US" sz="1500" b="1"/>
              <a:t>A</a:t>
            </a:r>
            <a:r>
              <a:rPr lang="en-US" sz="1500" b="1" spc="-56"/>
              <a:t> </a:t>
            </a:r>
            <a:r>
              <a:rPr lang="en-US" sz="1500" b="1" spc="-4"/>
              <a:t>revelação de</a:t>
            </a:r>
            <a:r>
              <a:rPr lang="en-US" sz="1500" b="1" spc="-7"/>
              <a:t> </a:t>
            </a:r>
            <a:r>
              <a:rPr lang="en-US" sz="1500" b="1" spc="-4"/>
              <a:t>Deus</a:t>
            </a:r>
            <a:r>
              <a:rPr lang="en-US" sz="1500" b="1" spc="-11"/>
              <a:t> </a:t>
            </a:r>
            <a:r>
              <a:rPr lang="en-US" sz="1500" b="1" spc="-4"/>
              <a:t>na</a:t>
            </a:r>
            <a:r>
              <a:rPr lang="en-US" sz="1500" b="1" spc="-11"/>
              <a:t> </a:t>
            </a:r>
            <a:r>
              <a:rPr lang="en-US" sz="1500" b="1" spc="-4"/>
              <a:t>natureza.</a:t>
            </a:r>
            <a:endParaRPr lang="en-US" sz="1500"/>
          </a:p>
          <a:p>
            <a:pPr marL="8965" marR="7620" indent="-228600">
              <a:lnSpc>
                <a:spcPct val="90000"/>
              </a:lnSpc>
              <a:spcBef>
                <a:spcPts val="494"/>
              </a:spcBef>
              <a:buFont typeface="Arial" panose="020B0604020202020204" pitchFamily="34" charset="0"/>
              <a:buChar char="•"/>
            </a:pPr>
            <a:r>
              <a:rPr lang="en-US" sz="1500" spc="-4"/>
              <a:t>São </a:t>
            </a:r>
            <a:r>
              <a:rPr lang="en-US" sz="1500"/>
              <a:t>vários </a:t>
            </a:r>
            <a:r>
              <a:rPr lang="en-US" sz="1500" spc="-4"/>
              <a:t>os textos bíblicos que </a:t>
            </a:r>
            <a:r>
              <a:rPr lang="en-US" sz="1500"/>
              <a:t>registram a </a:t>
            </a:r>
            <a:r>
              <a:rPr lang="en-US" sz="1500" spc="-4"/>
              <a:t>natureza </a:t>
            </a:r>
            <a:r>
              <a:rPr lang="en-US" sz="1500"/>
              <a:t>como meio </a:t>
            </a:r>
            <a:r>
              <a:rPr lang="en-US" sz="1500" spc="-4"/>
              <a:t>de </a:t>
            </a:r>
            <a:r>
              <a:rPr lang="en-US" sz="1500"/>
              <a:t> revelação </a:t>
            </a:r>
            <a:r>
              <a:rPr lang="en-US" sz="1500" spc="-4"/>
              <a:t>da glória</a:t>
            </a:r>
            <a:r>
              <a:rPr lang="en-US" sz="1500" spc="-7"/>
              <a:t> </a:t>
            </a:r>
            <a:r>
              <a:rPr lang="en-US" sz="1500" spc="-4"/>
              <a:t>de Deus,</a:t>
            </a:r>
            <a:r>
              <a:rPr lang="en-US" sz="1500" spc="-7"/>
              <a:t> </a:t>
            </a:r>
            <a:r>
              <a:rPr lang="en-US" sz="1500" spc="-4"/>
              <a:t>de Seu </a:t>
            </a:r>
            <a:r>
              <a:rPr lang="en-US" sz="1500" spc="-14"/>
              <a:t>poder,</a:t>
            </a:r>
            <a:r>
              <a:rPr lang="en-US" sz="1500" spc="-4"/>
              <a:t> de</a:t>
            </a:r>
            <a:r>
              <a:rPr lang="en-US" sz="1500" spc="-7"/>
              <a:t> </a:t>
            </a:r>
            <a:r>
              <a:rPr lang="en-US" sz="1500" spc="-4"/>
              <a:t>Sua</a:t>
            </a:r>
            <a:r>
              <a:rPr lang="en-US" sz="1500" spc="-7"/>
              <a:t> </a:t>
            </a:r>
            <a:r>
              <a:rPr lang="en-US" sz="1500"/>
              <a:t>soberania.</a:t>
            </a:r>
          </a:p>
          <a:p>
            <a:pPr marL="8965" marR="4931" indent="-228600">
              <a:lnSpc>
                <a:spcPct val="90000"/>
              </a:lnSpc>
              <a:spcBef>
                <a:spcPts val="494"/>
              </a:spcBef>
              <a:buFont typeface="Arial" panose="020B0604020202020204" pitchFamily="34" charset="0"/>
              <a:buChar char="•"/>
            </a:pPr>
            <a:r>
              <a:rPr lang="en-US" sz="1500"/>
              <a:t>O </a:t>
            </a:r>
            <a:r>
              <a:rPr lang="en-US" sz="1500" spc="-4"/>
              <a:t>apóstolo Paulo falando </a:t>
            </a:r>
            <a:r>
              <a:rPr lang="en-US" sz="1500"/>
              <a:t>à multidão </a:t>
            </a:r>
            <a:r>
              <a:rPr lang="en-US" sz="1500" spc="-4"/>
              <a:t>na </a:t>
            </a:r>
            <a:r>
              <a:rPr lang="en-US" sz="1500"/>
              <a:t>cidade </a:t>
            </a:r>
            <a:r>
              <a:rPr lang="en-US" sz="1500" spc="-4"/>
              <a:t>de Listra </a:t>
            </a:r>
            <a:r>
              <a:rPr lang="en-US" sz="1500"/>
              <a:t>menciona </a:t>
            </a:r>
            <a:r>
              <a:rPr lang="en-US" sz="1500" spc="-4"/>
              <a:t>um </a:t>
            </a:r>
            <a:r>
              <a:rPr lang="en-US" sz="1500"/>
              <a:t> </a:t>
            </a:r>
            <a:r>
              <a:rPr lang="en-US" sz="1500" spc="-4"/>
              <a:t>permanente testemunho acerca de Deus por </a:t>
            </a:r>
            <a:r>
              <a:rPr lang="en-US" sz="1500"/>
              <a:t>meio </a:t>
            </a:r>
            <a:r>
              <a:rPr lang="en-US" sz="1500" spc="-4"/>
              <a:t>da natureza [At </a:t>
            </a:r>
            <a:r>
              <a:rPr lang="en-US" sz="1500"/>
              <a:t> </a:t>
            </a:r>
            <a:r>
              <a:rPr lang="en-US" sz="1500" spc="-4"/>
              <a:t>14.15-17].</a:t>
            </a:r>
            <a:endParaRPr lang="en-US" sz="1500"/>
          </a:p>
          <a:p>
            <a:pPr marL="8965" marR="3586" indent="-228600">
              <a:lnSpc>
                <a:spcPct val="90000"/>
              </a:lnSpc>
              <a:spcBef>
                <a:spcPts val="494"/>
              </a:spcBef>
              <a:buFont typeface="Arial" panose="020B0604020202020204" pitchFamily="34" charset="0"/>
              <a:buChar char="•"/>
            </a:pPr>
            <a:r>
              <a:rPr lang="en-US" sz="1500"/>
              <a:t>O salmista </a:t>
            </a:r>
            <a:r>
              <a:rPr lang="en-US" sz="1500" spc="-4"/>
              <a:t>declara que, ao </a:t>
            </a:r>
            <a:r>
              <a:rPr lang="en-US" sz="1500"/>
              <a:t>contemplar a </a:t>
            </a:r>
            <a:r>
              <a:rPr lang="en-US" sz="1500" spc="-4"/>
              <a:t>terra </a:t>
            </a:r>
            <a:r>
              <a:rPr lang="en-US" sz="1500"/>
              <a:t>e </a:t>
            </a:r>
            <a:r>
              <a:rPr lang="en-US" sz="1500" spc="-4"/>
              <a:t>os </a:t>
            </a:r>
            <a:r>
              <a:rPr lang="en-US" sz="1500"/>
              <a:t>céus, reconhece a </a:t>
            </a:r>
            <a:r>
              <a:rPr lang="en-US" sz="1500" spc="4"/>
              <a:t> </a:t>
            </a:r>
            <a:r>
              <a:rPr lang="en-US" sz="1500" spc="-4"/>
              <a:t>grandeza</a:t>
            </a:r>
            <a:r>
              <a:rPr lang="en-US" sz="1500"/>
              <a:t> e</a:t>
            </a:r>
            <a:r>
              <a:rPr lang="en-US" sz="1500" spc="-4"/>
              <a:t> </a:t>
            </a:r>
            <a:r>
              <a:rPr lang="en-US" sz="1500"/>
              <a:t>majestade</a:t>
            </a:r>
            <a:r>
              <a:rPr lang="en-US" sz="1500" spc="-4"/>
              <a:t> do</a:t>
            </a:r>
            <a:r>
              <a:rPr lang="en-US" sz="1500" spc="-7"/>
              <a:t> </a:t>
            </a:r>
            <a:r>
              <a:rPr lang="en-US" sz="1500" spc="-4"/>
              <a:t>Senhor</a:t>
            </a:r>
            <a:r>
              <a:rPr lang="en-US" sz="1500" spc="4"/>
              <a:t> </a:t>
            </a:r>
            <a:r>
              <a:rPr lang="en-US" sz="1500" spc="-4"/>
              <a:t>[Sl 8].</a:t>
            </a:r>
            <a:endParaRPr lang="en-US" sz="1500"/>
          </a:p>
          <a:p>
            <a:pPr marL="8965" marR="4931" indent="-228600">
              <a:lnSpc>
                <a:spcPct val="90000"/>
              </a:lnSpc>
              <a:spcBef>
                <a:spcPts val="491"/>
              </a:spcBef>
              <a:buFont typeface="Arial" panose="020B0604020202020204" pitchFamily="34" charset="0"/>
              <a:buChar char="•"/>
            </a:pPr>
            <a:r>
              <a:rPr lang="en-US" sz="1500" spc="-4"/>
              <a:t>Outros</a:t>
            </a:r>
            <a:r>
              <a:rPr lang="en-US" sz="1500"/>
              <a:t> </a:t>
            </a:r>
            <a:r>
              <a:rPr lang="en-US" sz="1500" spc="-4"/>
              <a:t>textos</a:t>
            </a:r>
            <a:r>
              <a:rPr lang="en-US" sz="1500"/>
              <a:t> </a:t>
            </a:r>
            <a:r>
              <a:rPr lang="en-US" sz="1500" spc="-4"/>
              <a:t>que</a:t>
            </a:r>
            <a:r>
              <a:rPr lang="en-US" sz="1500"/>
              <a:t> </a:t>
            </a:r>
            <a:r>
              <a:rPr lang="en-US" sz="1500" spc="-4"/>
              <a:t>indicam</a:t>
            </a:r>
            <a:r>
              <a:rPr lang="en-US" sz="1500"/>
              <a:t> </a:t>
            </a:r>
            <a:r>
              <a:rPr lang="en-US" sz="1500" spc="-4"/>
              <a:t>as</a:t>
            </a:r>
            <a:r>
              <a:rPr lang="en-US" sz="1500"/>
              <a:t> </a:t>
            </a:r>
            <a:r>
              <a:rPr lang="en-US" sz="1500" spc="-4"/>
              <a:t>obras</a:t>
            </a:r>
            <a:r>
              <a:rPr lang="en-US" sz="1500"/>
              <a:t> </a:t>
            </a:r>
            <a:r>
              <a:rPr lang="en-US" sz="1500" spc="-4"/>
              <a:t>da</a:t>
            </a:r>
            <a:r>
              <a:rPr lang="en-US" sz="1500"/>
              <a:t> criação</a:t>
            </a:r>
            <a:r>
              <a:rPr lang="en-US" sz="1500" spc="4"/>
              <a:t> </a:t>
            </a:r>
            <a:r>
              <a:rPr lang="en-US" sz="1500" spc="-4"/>
              <a:t>de</a:t>
            </a:r>
            <a:r>
              <a:rPr lang="en-US" sz="1500"/>
              <a:t> </a:t>
            </a:r>
            <a:r>
              <a:rPr lang="en-US" sz="1500" spc="-4"/>
              <a:t>Deus</a:t>
            </a:r>
            <a:r>
              <a:rPr lang="en-US" sz="1500"/>
              <a:t> como </a:t>
            </a:r>
            <a:r>
              <a:rPr lang="en-US" sz="1500" spc="4"/>
              <a:t> </a:t>
            </a:r>
            <a:r>
              <a:rPr lang="en-US" sz="1500" spc="-4"/>
              <a:t>testemunho acerca do Criador </a:t>
            </a:r>
            <a:r>
              <a:rPr lang="en-US" sz="1500"/>
              <a:t>– </a:t>
            </a:r>
            <a:r>
              <a:rPr lang="en-US" sz="1500" spc="-4"/>
              <a:t>Sl 19; At 17.24-29; Rm 1.18-21 </a:t>
            </a:r>
            <a:r>
              <a:rPr lang="en-US" sz="1500"/>
              <a:t>(este </a:t>
            </a:r>
            <a:r>
              <a:rPr lang="en-US" sz="1500" spc="4"/>
              <a:t> </a:t>
            </a:r>
            <a:r>
              <a:rPr lang="en-US" sz="1500" spc="-4"/>
              <a:t>texto diz que </a:t>
            </a:r>
            <a:r>
              <a:rPr lang="en-US" sz="1500"/>
              <a:t>o ser </a:t>
            </a:r>
            <a:r>
              <a:rPr lang="en-US" sz="1500" spc="-4"/>
              <a:t>humano, ao </a:t>
            </a:r>
            <a:r>
              <a:rPr lang="en-US" sz="1500"/>
              <a:t>contemplar </a:t>
            </a:r>
            <a:r>
              <a:rPr lang="en-US" sz="1500" spc="-4"/>
              <a:t>as obras da </a:t>
            </a:r>
            <a:r>
              <a:rPr lang="en-US" sz="1500"/>
              <a:t>criação </a:t>
            </a:r>
            <a:r>
              <a:rPr lang="en-US" sz="1500" spc="-4"/>
              <a:t>de </a:t>
            </a:r>
            <a:r>
              <a:rPr lang="en-US" sz="1500"/>
              <a:t> </a:t>
            </a:r>
            <a:r>
              <a:rPr lang="en-US" sz="1500" spc="-4"/>
              <a:t>Deus,</a:t>
            </a:r>
            <a:r>
              <a:rPr lang="en-US" sz="1500" spc="-7"/>
              <a:t> </a:t>
            </a:r>
            <a:r>
              <a:rPr lang="en-US" sz="1500" spc="-4"/>
              <a:t>deve</a:t>
            </a:r>
            <a:r>
              <a:rPr lang="en-US" sz="1500" spc="4"/>
              <a:t> </a:t>
            </a:r>
            <a:r>
              <a:rPr lang="en-US" sz="1500" spc="-4"/>
              <a:t>glorificá-Lo </a:t>
            </a:r>
            <a:r>
              <a:rPr lang="en-US" sz="1500"/>
              <a:t>e</a:t>
            </a:r>
            <a:r>
              <a:rPr lang="en-US" sz="1500" spc="-7"/>
              <a:t> </a:t>
            </a:r>
            <a:r>
              <a:rPr lang="en-US" sz="1500"/>
              <a:t>ser-Lhe</a:t>
            </a:r>
            <a:r>
              <a:rPr lang="en-US" sz="1500" spc="-4"/>
              <a:t> grato).</a:t>
            </a:r>
            <a:endParaRPr lang="en-US" sz="1500"/>
          </a:p>
          <a:p>
            <a:pPr marL="8965" indent="-228600">
              <a:lnSpc>
                <a:spcPct val="90000"/>
              </a:lnSpc>
              <a:spcBef>
                <a:spcPts val="649"/>
              </a:spcBef>
              <a:buFont typeface="Arial" panose="020B0604020202020204" pitchFamily="34" charset="0"/>
              <a:buChar char="•"/>
            </a:pPr>
            <a:r>
              <a:rPr lang="en-US" sz="1500" spc="-4"/>
              <a:t>Na</a:t>
            </a:r>
            <a:r>
              <a:rPr lang="en-US" sz="1500" spc="-11"/>
              <a:t> </a:t>
            </a:r>
            <a:r>
              <a:rPr lang="en-US" sz="1500" spc="-4"/>
              <a:t>teologia esta</a:t>
            </a:r>
            <a:r>
              <a:rPr lang="en-US" sz="1500" spc="-7"/>
              <a:t> </a:t>
            </a:r>
            <a:r>
              <a:rPr lang="en-US" sz="1500"/>
              <a:t>categoria</a:t>
            </a:r>
            <a:r>
              <a:rPr lang="en-US" sz="1500" spc="-11"/>
              <a:t> </a:t>
            </a:r>
            <a:r>
              <a:rPr lang="en-US" sz="1500"/>
              <a:t>é</a:t>
            </a:r>
            <a:r>
              <a:rPr lang="en-US" sz="1500" spc="-7"/>
              <a:t> </a:t>
            </a:r>
            <a:r>
              <a:rPr lang="en-US" sz="1500" spc="-4"/>
              <a:t>identificada</a:t>
            </a:r>
            <a:r>
              <a:rPr lang="en-US" sz="1500"/>
              <a:t> como</a:t>
            </a:r>
            <a:r>
              <a:rPr lang="en-US" sz="1500" spc="-11"/>
              <a:t> </a:t>
            </a:r>
            <a:r>
              <a:rPr lang="en-US" sz="1500" spc="-4"/>
              <a:t>Revelação</a:t>
            </a:r>
            <a:r>
              <a:rPr lang="en-US" sz="1500" spc="-7"/>
              <a:t> </a:t>
            </a:r>
            <a:r>
              <a:rPr lang="en-US" sz="1500" spc="-4"/>
              <a:t>Geral.</a:t>
            </a:r>
            <a:endParaRPr lang="en-US" sz="15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800" y="760002"/>
            <a:ext cx="3276600" cy="1693417"/>
          </a:xfrm>
          <a:prstGeom prst="rect">
            <a:avLst/>
          </a:prstGeom>
        </p:spPr>
        <p:txBody>
          <a:bodyPr vert="horz" wrap="square" lIns="0" tIns="91445" rIns="0" bIns="0" rtlCol="0">
            <a:spAutoFit/>
          </a:bodyPr>
          <a:lstStyle/>
          <a:p>
            <a:pPr marL="8965" algn="just">
              <a:spcBef>
                <a:spcPts val="720"/>
              </a:spcBef>
            </a:pPr>
            <a:r>
              <a:rPr sz="1271" b="1" spc="-4" dirty="0">
                <a:latin typeface="Arial"/>
                <a:cs typeface="Arial"/>
              </a:rPr>
              <a:t>1.2.</a:t>
            </a:r>
            <a:r>
              <a:rPr sz="1271" b="1" spc="-11" dirty="0">
                <a:latin typeface="Arial"/>
                <a:cs typeface="Arial"/>
              </a:rPr>
              <a:t> </a:t>
            </a:r>
            <a:r>
              <a:rPr sz="1271" b="1" spc="-4" dirty="0">
                <a:latin typeface="Arial"/>
                <a:cs typeface="Arial"/>
              </a:rPr>
              <a:t>Os</a:t>
            </a:r>
            <a:r>
              <a:rPr sz="1271" b="1" spc="-7" dirty="0">
                <a:latin typeface="Arial"/>
                <a:cs typeface="Arial"/>
              </a:rPr>
              <a:t> </a:t>
            </a:r>
            <a:r>
              <a:rPr sz="1271" b="1" spc="-4" dirty="0">
                <a:latin typeface="Arial"/>
                <a:cs typeface="Arial"/>
              </a:rPr>
              <a:t>nomes</a:t>
            </a:r>
            <a:r>
              <a:rPr sz="1271" b="1" spc="-7" dirty="0">
                <a:latin typeface="Arial"/>
                <a:cs typeface="Arial"/>
              </a:rPr>
              <a:t> </a:t>
            </a:r>
            <a:r>
              <a:rPr sz="1271" b="1" spc="-4" dirty="0">
                <a:latin typeface="Arial"/>
                <a:cs typeface="Arial"/>
              </a:rPr>
              <a:t>de</a:t>
            </a:r>
            <a:r>
              <a:rPr sz="1271" b="1" spc="-7" dirty="0">
                <a:latin typeface="Arial"/>
                <a:cs typeface="Arial"/>
              </a:rPr>
              <a:t> </a:t>
            </a:r>
            <a:r>
              <a:rPr sz="1271" b="1" spc="-4" dirty="0">
                <a:latin typeface="Arial"/>
                <a:cs typeface="Arial"/>
              </a:rPr>
              <a:t>Deus</a:t>
            </a:r>
            <a:r>
              <a:rPr sz="1271" spc="-4" dirty="0">
                <a:latin typeface="Arial"/>
                <a:cs typeface="Arial"/>
              </a:rPr>
              <a:t>.</a:t>
            </a:r>
            <a:endParaRPr sz="1271" dirty="0">
              <a:latin typeface="Arial"/>
              <a:cs typeface="Arial"/>
            </a:endParaRPr>
          </a:p>
          <a:p>
            <a:pPr marL="8965" marR="3586" algn="just">
              <a:lnSpc>
                <a:spcPct val="110200"/>
              </a:lnSpc>
              <a:spcBef>
                <a:spcPts val="494"/>
              </a:spcBef>
            </a:pPr>
            <a:r>
              <a:rPr sz="1271" spc="-4" dirty="0">
                <a:latin typeface="Arial"/>
                <a:cs typeface="Arial"/>
              </a:rPr>
              <a:t>Normalmente,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os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nomes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dos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personagens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bíblicos</a:t>
            </a:r>
            <a:r>
              <a:rPr sz="1271" dirty="0">
                <a:latin typeface="Arial"/>
                <a:cs typeface="Arial"/>
              </a:rPr>
              <a:t> recebem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nas 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Escrituras um </a:t>
            </a:r>
            <a:r>
              <a:rPr sz="1271" dirty="0">
                <a:latin typeface="Arial"/>
                <a:cs typeface="Arial"/>
              </a:rPr>
              <a:t>significado </a:t>
            </a:r>
            <a:r>
              <a:rPr sz="1271" spc="-4" dirty="0">
                <a:latin typeface="Arial"/>
                <a:cs typeface="Arial"/>
              </a:rPr>
              <a:t>específico </a:t>
            </a:r>
            <a:r>
              <a:rPr sz="1271" dirty="0">
                <a:latin typeface="Arial"/>
                <a:cs typeface="Arial"/>
              </a:rPr>
              <a:t>relacionado </a:t>
            </a:r>
            <a:r>
              <a:rPr sz="1271" spc="-4" dirty="0">
                <a:latin typeface="Arial"/>
                <a:cs typeface="Arial"/>
              </a:rPr>
              <a:t>aos acontecimentos 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da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sua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vida.</a:t>
            </a:r>
          </a:p>
          <a:p>
            <a:pPr marL="8965" algn="just">
              <a:spcBef>
                <a:spcPts val="650"/>
              </a:spcBef>
            </a:pPr>
            <a:r>
              <a:rPr sz="1271" spc="-4" dirty="0">
                <a:latin typeface="Arial"/>
                <a:cs typeface="Arial"/>
              </a:rPr>
              <a:t>Isso</a:t>
            </a:r>
            <a:r>
              <a:rPr sz="1271" spc="-11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se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torna </a:t>
            </a:r>
            <a:r>
              <a:rPr sz="1271" dirty="0">
                <a:latin typeface="Arial"/>
                <a:cs typeface="Arial"/>
              </a:rPr>
              <a:t>claro</a:t>
            </a:r>
            <a:r>
              <a:rPr sz="1271" spc="-1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quando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se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tratamos</a:t>
            </a:r>
            <a:r>
              <a:rPr sz="1271" spc="-1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Deus.</a:t>
            </a:r>
            <a:endParaRPr sz="1271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800" y="2922863"/>
            <a:ext cx="5096271" cy="204619"/>
          </a:xfrm>
          <a:prstGeom prst="rect">
            <a:avLst/>
          </a:prstGeom>
        </p:spPr>
        <p:txBody>
          <a:bodyPr vert="horz" wrap="square" lIns="0" tIns="8965" rIns="0" bIns="0" rtlCol="0">
            <a:spAutoFit/>
          </a:bodyPr>
          <a:lstStyle/>
          <a:p>
            <a:pPr marL="8965">
              <a:spcBef>
                <a:spcPts val="71"/>
              </a:spcBef>
              <a:tabLst>
                <a:tab pos="361286" algn="l"/>
                <a:tab pos="974488" algn="l"/>
                <a:tab pos="1523590" algn="l"/>
                <a:tab pos="2127827" algn="l"/>
                <a:tab pos="2337158" algn="l"/>
                <a:tab pos="2805575" algn="l"/>
                <a:tab pos="3149828" algn="l"/>
                <a:tab pos="3537113" algn="l"/>
                <a:tab pos="3881366" algn="l"/>
                <a:tab pos="4763516" algn="l"/>
              </a:tabLst>
            </a:pPr>
            <a:r>
              <a:rPr sz="1271" spc="-4" dirty="0">
                <a:latin typeface="Arial"/>
                <a:cs typeface="Arial"/>
              </a:rPr>
              <a:t>El</a:t>
            </a:r>
            <a:r>
              <a:rPr sz="1271" dirty="0">
                <a:latin typeface="Arial"/>
                <a:cs typeface="Arial"/>
              </a:rPr>
              <a:t>e	recebe	vários	</a:t>
            </a:r>
            <a:r>
              <a:rPr sz="1271" spc="-4" dirty="0">
                <a:latin typeface="Arial"/>
                <a:cs typeface="Arial"/>
              </a:rPr>
              <a:t>nome</a:t>
            </a:r>
            <a:r>
              <a:rPr sz="1271" dirty="0">
                <a:latin typeface="Arial"/>
                <a:cs typeface="Arial"/>
              </a:rPr>
              <a:t>s	e	cada	</a:t>
            </a:r>
            <a:r>
              <a:rPr sz="1271" spc="-4" dirty="0">
                <a:latin typeface="Arial"/>
                <a:cs typeface="Arial"/>
              </a:rPr>
              <a:t>u</a:t>
            </a:r>
            <a:r>
              <a:rPr sz="1271" dirty="0">
                <a:latin typeface="Arial"/>
                <a:cs typeface="Arial"/>
              </a:rPr>
              <a:t>m	</a:t>
            </a:r>
            <a:r>
              <a:rPr sz="1271" spc="-4" dirty="0">
                <a:latin typeface="Arial"/>
                <a:cs typeface="Arial"/>
              </a:rPr>
              <a:t>te</a:t>
            </a:r>
            <a:r>
              <a:rPr sz="1271" dirty="0">
                <a:latin typeface="Arial"/>
                <a:cs typeface="Arial"/>
              </a:rPr>
              <a:t>m	</a:t>
            </a:r>
            <a:r>
              <a:rPr sz="1271" spc="-4" dirty="0">
                <a:latin typeface="Arial"/>
                <a:cs typeface="Arial"/>
              </a:rPr>
              <a:t>u</a:t>
            </a:r>
            <a:r>
              <a:rPr sz="1271" dirty="0">
                <a:latin typeface="Arial"/>
                <a:cs typeface="Arial"/>
              </a:rPr>
              <a:t>m	significado	</a:t>
            </a:r>
            <a:r>
              <a:rPr sz="1271" spc="-4" dirty="0">
                <a:latin typeface="Arial"/>
                <a:cs typeface="Arial"/>
              </a:rPr>
              <a:t>para</a:t>
            </a:r>
            <a:endParaRPr sz="1271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84200" y="3120555"/>
            <a:ext cx="5098513" cy="1975609"/>
          </a:xfrm>
          <a:prstGeom prst="rect">
            <a:avLst/>
          </a:prstGeom>
        </p:spPr>
        <p:txBody>
          <a:bodyPr vert="horz" wrap="square" lIns="0" tIns="91444" rIns="0" bIns="0" rtlCol="0">
            <a:spAutoFit/>
          </a:bodyPr>
          <a:lstStyle/>
          <a:p>
            <a:pPr marL="8965" algn="just">
              <a:spcBef>
                <a:spcPts val="719"/>
              </a:spcBef>
            </a:pPr>
            <a:r>
              <a:rPr sz="1271" dirty="0">
                <a:latin typeface="Arial"/>
                <a:cs typeface="Arial"/>
              </a:rPr>
              <a:t>caracterizar</a:t>
            </a:r>
            <a:r>
              <a:rPr sz="1271" spc="-14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melhor</a:t>
            </a:r>
            <a:r>
              <a:rPr sz="1271" spc="-11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o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Ser</a:t>
            </a:r>
            <a:r>
              <a:rPr sz="1271" spc="-1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divino.</a:t>
            </a:r>
            <a:endParaRPr sz="1271" dirty="0">
              <a:latin typeface="Arial"/>
              <a:cs typeface="Arial"/>
            </a:endParaRPr>
          </a:p>
          <a:p>
            <a:pPr marL="8965" marR="3586" algn="just">
              <a:lnSpc>
                <a:spcPct val="110200"/>
              </a:lnSpc>
              <a:spcBef>
                <a:spcPts val="494"/>
              </a:spcBef>
            </a:pPr>
            <a:r>
              <a:rPr sz="1271" spc="-4" dirty="0">
                <a:latin typeface="Arial"/>
                <a:cs typeface="Arial"/>
              </a:rPr>
              <a:t>Deus </a:t>
            </a:r>
            <a:r>
              <a:rPr sz="1271" dirty="0">
                <a:latin typeface="Arial"/>
                <a:cs typeface="Arial"/>
              </a:rPr>
              <a:t>revelou </a:t>
            </a:r>
            <a:r>
              <a:rPr sz="1271" spc="-4" dirty="0">
                <a:latin typeface="Arial"/>
                <a:cs typeface="Arial"/>
              </a:rPr>
              <a:t>os Seus próprios nomes ao Seu povo, diferentemente 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dos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nomes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dados as pessoas.</a:t>
            </a:r>
            <a:endParaRPr sz="1271" dirty="0">
              <a:latin typeface="Arial"/>
              <a:cs typeface="Arial"/>
            </a:endParaRPr>
          </a:p>
          <a:p>
            <a:pPr marL="8965" algn="just">
              <a:spcBef>
                <a:spcPts val="650"/>
              </a:spcBef>
            </a:pPr>
            <a:r>
              <a:rPr sz="1271" spc="-14" dirty="0">
                <a:latin typeface="Arial"/>
                <a:cs typeface="Arial"/>
              </a:rPr>
              <a:t>Veremos</a:t>
            </a:r>
            <a:r>
              <a:rPr sz="1271" spc="-4" dirty="0">
                <a:latin typeface="Arial"/>
                <a:cs typeface="Arial"/>
              </a:rPr>
              <a:t> aqui</a:t>
            </a:r>
            <a:r>
              <a:rPr sz="1271" spc="-1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alguns</a:t>
            </a:r>
            <a:r>
              <a:rPr sz="1271" spc="-7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nomes</a:t>
            </a:r>
            <a:r>
              <a:rPr sz="1271" spc="-1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</a:t>
            </a:r>
            <a:r>
              <a:rPr sz="1271" spc="-1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Deus:</a:t>
            </a:r>
            <a:endParaRPr sz="1271" dirty="0">
              <a:latin typeface="Arial"/>
              <a:cs typeface="Arial"/>
            </a:endParaRPr>
          </a:p>
          <a:p>
            <a:pPr marL="8965" marR="3586" algn="just">
              <a:lnSpc>
                <a:spcPct val="110200"/>
              </a:lnSpc>
              <a:spcBef>
                <a:spcPts val="494"/>
              </a:spcBef>
            </a:pPr>
            <a:r>
              <a:rPr sz="1271" spc="-4" dirty="0">
                <a:latin typeface="Arial"/>
                <a:cs typeface="Arial"/>
              </a:rPr>
              <a:t>Elohim</a:t>
            </a:r>
            <a:r>
              <a:rPr sz="1271" dirty="0">
                <a:latin typeface="Arial"/>
                <a:cs typeface="Arial"/>
              </a:rPr>
              <a:t> –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“a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forma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plural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pode</a:t>
            </a:r>
            <a:r>
              <a:rPr sz="1271" dirty="0">
                <a:latin typeface="Arial"/>
                <a:cs typeface="Arial"/>
              </a:rPr>
              <a:t> ser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entendida</a:t>
            </a:r>
            <a:r>
              <a:rPr sz="1271" dirty="0">
                <a:latin typeface="Arial"/>
                <a:cs typeface="Arial"/>
              </a:rPr>
              <a:t> como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a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maneira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de </a:t>
            </a:r>
            <a:r>
              <a:rPr sz="1271" spc="-346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significar </a:t>
            </a:r>
            <a:r>
              <a:rPr sz="1271" spc="-4" dirty="0">
                <a:latin typeface="Arial"/>
                <a:cs typeface="Arial"/>
              </a:rPr>
              <a:t>que </a:t>
            </a:r>
            <a:r>
              <a:rPr sz="1271" dirty="0">
                <a:latin typeface="Arial"/>
                <a:cs typeface="Arial"/>
              </a:rPr>
              <a:t>a </a:t>
            </a:r>
            <a:r>
              <a:rPr sz="1271" spc="-4" dirty="0">
                <a:latin typeface="Arial"/>
                <a:cs typeface="Arial"/>
              </a:rPr>
              <a:t>plenitude da deidade acha-se dentro do Único Deus </a:t>
            </a:r>
            <a:r>
              <a:rPr sz="1271" dirty="0">
                <a:latin typeface="Arial"/>
                <a:cs typeface="Arial"/>
              </a:rPr>
              <a:t> verdadeiro”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–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Gn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1.1</a:t>
            </a:r>
            <a:r>
              <a:rPr sz="1271" dirty="0">
                <a:latin typeface="Arial"/>
                <a:cs typeface="Arial"/>
              </a:rPr>
              <a:t> (Russell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E.</a:t>
            </a:r>
            <a:r>
              <a:rPr sz="1271" dirty="0">
                <a:latin typeface="Arial"/>
                <a:cs typeface="Arial"/>
              </a:rPr>
              <a:t> Joyner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–</a:t>
            </a:r>
            <a:r>
              <a:rPr sz="1271" spc="4" dirty="0">
                <a:latin typeface="Arial"/>
                <a:cs typeface="Arial"/>
              </a:rPr>
              <a:t> </a:t>
            </a:r>
            <a:r>
              <a:rPr sz="1271" spc="-21" dirty="0">
                <a:latin typeface="Arial"/>
                <a:cs typeface="Arial"/>
              </a:rPr>
              <a:t>Teologia</a:t>
            </a:r>
            <a:r>
              <a:rPr sz="1271" spc="-18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Sistemática</a:t>
            </a:r>
            <a:r>
              <a:rPr sz="1271" dirty="0">
                <a:latin typeface="Arial"/>
                <a:cs typeface="Arial"/>
              </a:rPr>
              <a:t> – </a:t>
            </a:r>
            <a:r>
              <a:rPr sz="1271" spc="-346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Stanley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4" dirty="0">
                <a:latin typeface="Arial"/>
                <a:cs typeface="Arial"/>
              </a:rPr>
              <a:t>Horton);</a:t>
            </a:r>
            <a:endParaRPr sz="1271" dirty="0">
              <a:latin typeface="Arial"/>
              <a:cs typeface="Arial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5212A54D-87B0-41EA-BF77-3CD93C5F6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800" y="228600"/>
            <a:ext cx="2971800" cy="2228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10222" cy="533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0271" y="1304623"/>
            <a:ext cx="6331458" cy="14224"/>
          </a:xfrm>
          <a:custGeom>
            <a:avLst/>
            <a:gdLst>
              <a:gd name="connsiteX0" fmla="*/ 0 w 6331458"/>
              <a:gd name="connsiteY0" fmla="*/ 0 h 14224"/>
              <a:gd name="connsiteX1" fmla="*/ 633146 w 6331458"/>
              <a:gd name="connsiteY1" fmla="*/ 0 h 14224"/>
              <a:gd name="connsiteX2" fmla="*/ 1266292 w 6331458"/>
              <a:gd name="connsiteY2" fmla="*/ 0 h 14224"/>
              <a:gd name="connsiteX3" fmla="*/ 1899437 w 6331458"/>
              <a:gd name="connsiteY3" fmla="*/ 0 h 14224"/>
              <a:gd name="connsiteX4" fmla="*/ 2659212 w 6331458"/>
              <a:gd name="connsiteY4" fmla="*/ 0 h 14224"/>
              <a:gd name="connsiteX5" fmla="*/ 3355673 w 6331458"/>
              <a:gd name="connsiteY5" fmla="*/ 0 h 14224"/>
              <a:gd name="connsiteX6" fmla="*/ 3798875 w 6331458"/>
              <a:gd name="connsiteY6" fmla="*/ 0 h 14224"/>
              <a:gd name="connsiteX7" fmla="*/ 4368706 w 6331458"/>
              <a:gd name="connsiteY7" fmla="*/ 0 h 14224"/>
              <a:gd name="connsiteX8" fmla="*/ 5128481 w 6331458"/>
              <a:gd name="connsiteY8" fmla="*/ 0 h 14224"/>
              <a:gd name="connsiteX9" fmla="*/ 5761627 w 6331458"/>
              <a:gd name="connsiteY9" fmla="*/ 0 h 14224"/>
              <a:gd name="connsiteX10" fmla="*/ 6331458 w 6331458"/>
              <a:gd name="connsiteY10" fmla="*/ 0 h 14224"/>
              <a:gd name="connsiteX11" fmla="*/ 6331458 w 6331458"/>
              <a:gd name="connsiteY11" fmla="*/ 14224 h 14224"/>
              <a:gd name="connsiteX12" fmla="*/ 5824941 w 6331458"/>
              <a:gd name="connsiteY12" fmla="*/ 14224 h 14224"/>
              <a:gd name="connsiteX13" fmla="*/ 5065166 w 6331458"/>
              <a:gd name="connsiteY13" fmla="*/ 14224 h 14224"/>
              <a:gd name="connsiteX14" fmla="*/ 4558650 w 6331458"/>
              <a:gd name="connsiteY14" fmla="*/ 14224 h 14224"/>
              <a:gd name="connsiteX15" fmla="*/ 4115448 w 6331458"/>
              <a:gd name="connsiteY15" fmla="*/ 14224 h 14224"/>
              <a:gd name="connsiteX16" fmla="*/ 3672246 w 6331458"/>
              <a:gd name="connsiteY16" fmla="*/ 14224 h 14224"/>
              <a:gd name="connsiteX17" fmla="*/ 2975785 w 6331458"/>
              <a:gd name="connsiteY17" fmla="*/ 14224 h 14224"/>
              <a:gd name="connsiteX18" fmla="*/ 2532583 w 6331458"/>
              <a:gd name="connsiteY18" fmla="*/ 14224 h 14224"/>
              <a:gd name="connsiteX19" fmla="*/ 1899437 w 6331458"/>
              <a:gd name="connsiteY19" fmla="*/ 14224 h 14224"/>
              <a:gd name="connsiteX20" fmla="*/ 1392921 w 6331458"/>
              <a:gd name="connsiteY20" fmla="*/ 14224 h 14224"/>
              <a:gd name="connsiteX21" fmla="*/ 759775 w 6331458"/>
              <a:gd name="connsiteY21" fmla="*/ 14224 h 14224"/>
              <a:gd name="connsiteX22" fmla="*/ 0 w 6331458"/>
              <a:gd name="connsiteY22" fmla="*/ 14224 h 14224"/>
              <a:gd name="connsiteX23" fmla="*/ 0 w 6331458"/>
              <a:gd name="connsiteY23" fmla="*/ 0 h 14224"/>
              <a:gd name="connsiteX0" fmla="*/ 0 w 6331458"/>
              <a:gd name="connsiteY0" fmla="*/ 0 h 14224"/>
              <a:gd name="connsiteX1" fmla="*/ 569831 w 6331458"/>
              <a:gd name="connsiteY1" fmla="*/ 0 h 14224"/>
              <a:gd name="connsiteX2" fmla="*/ 1013033 w 6331458"/>
              <a:gd name="connsiteY2" fmla="*/ 0 h 14224"/>
              <a:gd name="connsiteX3" fmla="*/ 1772808 w 6331458"/>
              <a:gd name="connsiteY3" fmla="*/ 0 h 14224"/>
              <a:gd name="connsiteX4" fmla="*/ 2342639 w 6331458"/>
              <a:gd name="connsiteY4" fmla="*/ 0 h 14224"/>
              <a:gd name="connsiteX5" fmla="*/ 2912471 w 6331458"/>
              <a:gd name="connsiteY5" fmla="*/ 0 h 14224"/>
              <a:gd name="connsiteX6" fmla="*/ 3672246 w 6331458"/>
              <a:gd name="connsiteY6" fmla="*/ 0 h 14224"/>
              <a:gd name="connsiteX7" fmla="*/ 4178762 w 6331458"/>
              <a:gd name="connsiteY7" fmla="*/ 0 h 14224"/>
              <a:gd name="connsiteX8" fmla="*/ 4938537 w 6331458"/>
              <a:gd name="connsiteY8" fmla="*/ 0 h 14224"/>
              <a:gd name="connsiteX9" fmla="*/ 5698312 w 6331458"/>
              <a:gd name="connsiteY9" fmla="*/ 0 h 14224"/>
              <a:gd name="connsiteX10" fmla="*/ 6331458 w 6331458"/>
              <a:gd name="connsiteY10" fmla="*/ 0 h 14224"/>
              <a:gd name="connsiteX11" fmla="*/ 6331458 w 6331458"/>
              <a:gd name="connsiteY11" fmla="*/ 14224 h 14224"/>
              <a:gd name="connsiteX12" fmla="*/ 5634998 w 6331458"/>
              <a:gd name="connsiteY12" fmla="*/ 14224 h 14224"/>
              <a:gd name="connsiteX13" fmla="*/ 4875223 w 6331458"/>
              <a:gd name="connsiteY13" fmla="*/ 14224 h 14224"/>
              <a:gd name="connsiteX14" fmla="*/ 4115448 w 6331458"/>
              <a:gd name="connsiteY14" fmla="*/ 14224 h 14224"/>
              <a:gd name="connsiteX15" fmla="*/ 3608931 w 6331458"/>
              <a:gd name="connsiteY15" fmla="*/ 14224 h 14224"/>
              <a:gd name="connsiteX16" fmla="*/ 2975785 w 6331458"/>
              <a:gd name="connsiteY16" fmla="*/ 14224 h 14224"/>
              <a:gd name="connsiteX17" fmla="*/ 2216010 w 6331458"/>
              <a:gd name="connsiteY17" fmla="*/ 14224 h 14224"/>
              <a:gd name="connsiteX18" fmla="*/ 1582865 w 6331458"/>
              <a:gd name="connsiteY18" fmla="*/ 14224 h 14224"/>
              <a:gd name="connsiteX19" fmla="*/ 1139662 w 6331458"/>
              <a:gd name="connsiteY19" fmla="*/ 14224 h 14224"/>
              <a:gd name="connsiteX20" fmla="*/ 633146 w 6331458"/>
              <a:gd name="connsiteY20" fmla="*/ 14224 h 14224"/>
              <a:gd name="connsiteX21" fmla="*/ 0 w 6331458"/>
              <a:gd name="connsiteY21" fmla="*/ 14224 h 14224"/>
              <a:gd name="connsiteX22" fmla="*/ 0 w 6331458"/>
              <a:gd name="connsiteY22" fmla="*/ 0 h 14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331458" h="14224" fill="none" extrusionOk="0">
                <a:moveTo>
                  <a:pt x="0" y="0"/>
                </a:moveTo>
                <a:cubicBezTo>
                  <a:pt x="235324" y="10554"/>
                  <a:pt x="512328" y="26628"/>
                  <a:pt x="633146" y="0"/>
                </a:cubicBezTo>
                <a:cubicBezTo>
                  <a:pt x="732170" y="-30984"/>
                  <a:pt x="948081" y="14370"/>
                  <a:pt x="1266292" y="0"/>
                </a:cubicBezTo>
                <a:cubicBezTo>
                  <a:pt x="1577030" y="-3604"/>
                  <a:pt x="1588846" y="21580"/>
                  <a:pt x="1899437" y="0"/>
                </a:cubicBezTo>
                <a:cubicBezTo>
                  <a:pt x="2233365" y="-12483"/>
                  <a:pt x="2338291" y="-9993"/>
                  <a:pt x="2659212" y="0"/>
                </a:cubicBezTo>
                <a:cubicBezTo>
                  <a:pt x="2993493" y="22215"/>
                  <a:pt x="3139014" y="-35662"/>
                  <a:pt x="3355673" y="0"/>
                </a:cubicBezTo>
                <a:cubicBezTo>
                  <a:pt x="3570973" y="24358"/>
                  <a:pt x="3583456" y="-5018"/>
                  <a:pt x="3798875" y="0"/>
                </a:cubicBezTo>
                <a:cubicBezTo>
                  <a:pt x="4029861" y="3492"/>
                  <a:pt x="4188835" y="2876"/>
                  <a:pt x="4368706" y="0"/>
                </a:cubicBezTo>
                <a:cubicBezTo>
                  <a:pt x="4547386" y="34188"/>
                  <a:pt x="4799470" y="-820"/>
                  <a:pt x="5128481" y="0"/>
                </a:cubicBezTo>
                <a:cubicBezTo>
                  <a:pt x="5499757" y="10804"/>
                  <a:pt x="5519142" y="9066"/>
                  <a:pt x="5761627" y="0"/>
                </a:cubicBezTo>
                <a:cubicBezTo>
                  <a:pt x="5991282" y="-11997"/>
                  <a:pt x="6198211" y="-5137"/>
                  <a:pt x="6331458" y="0"/>
                </a:cubicBezTo>
                <a:cubicBezTo>
                  <a:pt x="6331524" y="7645"/>
                  <a:pt x="6331714" y="10891"/>
                  <a:pt x="6331458" y="14224"/>
                </a:cubicBezTo>
                <a:cubicBezTo>
                  <a:pt x="6129482" y="31506"/>
                  <a:pt x="5943977" y="27097"/>
                  <a:pt x="5824941" y="14224"/>
                </a:cubicBezTo>
                <a:cubicBezTo>
                  <a:pt x="5729671" y="69779"/>
                  <a:pt x="5476182" y="48299"/>
                  <a:pt x="5065166" y="14224"/>
                </a:cubicBezTo>
                <a:cubicBezTo>
                  <a:pt x="4722008" y="9434"/>
                  <a:pt x="4726625" y="16000"/>
                  <a:pt x="4558650" y="14224"/>
                </a:cubicBezTo>
                <a:cubicBezTo>
                  <a:pt x="4450847" y="14287"/>
                  <a:pt x="4290161" y="16121"/>
                  <a:pt x="4115448" y="14224"/>
                </a:cubicBezTo>
                <a:cubicBezTo>
                  <a:pt x="3934445" y="-11594"/>
                  <a:pt x="3815630" y="-21657"/>
                  <a:pt x="3672246" y="14224"/>
                </a:cubicBezTo>
                <a:cubicBezTo>
                  <a:pt x="3541441" y="2064"/>
                  <a:pt x="3177086" y="-7678"/>
                  <a:pt x="2975785" y="14224"/>
                </a:cubicBezTo>
                <a:cubicBezTo>
                  <a:pt x="2730850" y="35978"/>
                  <a:pt x="2677082" y="2572"/>
                  <a:pt x="2532583" y="14224"/>
                </a:cubicBezTo>
                <a:cubicBezTo>
                  <a:pt x="2406834" y="16593"/>
                  <a:pt x="2086026" y="-26264"/>
                  <a:pt x="1899437" y="14224"/>
                </a:cubicBezTo>
                <a:cubicBezTo>
                  <a:pt x="1725476" y="6146"/>
                  <a:pt x="1530894" y="45102"/>
                  <a:pt x="1392921" y="14224"/>
                </a:cubicBezTo>
                <a:cubicBezTo>
                  <a:pt x="1227453" y="-32880"/>
                  <a:pt x="1080298" y="41420"/>
                  <a:pt x="759775" y="14224"/>
                </a:cubicBezTo>
                <a:cubicBezTo>
                  <a:pt x="427633" y="3547"/>
                  <a:pt x="323564" y="29391"/>
                  <a:pt x="0" y="14224"/>
                </a:cubicBezTo>
                <a:cubicBezTo>
                  <a:pt x="-693" y="9422"/>
                  <a:pt x="-867" y="6800"/>
                  <a:pt x="0" y="0"/>
                </a:cubicBezTo>
                <a:close/>
              </a:path>
              <a:path w="6331458" h="14224" stroke="0" extrusionOk="0">
                <a:moveTo>
                  <a:pt x="0" y="0"/>
                </a:moveTo>
                <a:cubicBezTo>
                  <a:pt x="265384" y="44611"/>
                  <a:pt x="400928" y="-33722"/>
                  <a:pt x="569831" y="0"/>
                </a:cubicBezTo>
                <a:cubicBezTo>
                  <a:pt x="740654" y="22534"/>
                  <a:pt x="838379" y="8638"/>
                  <a:pt x="1013033" y="0"/>
                </a:cubicBezTo>
                <a:cubicBezTo>
                  <a:pt x="1127715" y="558"/>
                  <a:pt x="1497051" y="-24246"/>
                  <a:pt x="1772808" y="0"/>
                </a:cubicBezTo>
                <a:cubicBezTo>
                  <a:pt x="2011937" y="-34864"/>
                  <a:pt x="2094249" y="13987"/>
                  <a:pt x="2342639" y="0"/>
                </a:cubicBezTo>
                <a:cubicBezTo>
                  <a:pt x="2574186" y="21946"/>
                  <a:pt x="2710408" y="22433"/>
                  <a:pt x="2912471" y="0"/>
                </a:cubicBezTo>
                <a:cubicBezTo>
                  <a:pt x="3099333" y="42617"/>
                  <a:pt x="3331978" y="16630"/>
                  <a:pt x="3672246" y="0"/>
                </a:cubicBezTo>
                <a:cubicBezTo>
                  <a:pt x="3945570" y="-42734"/>
                  <a:pt x="4015747" y="-7809"/>
                  <a:pt x="4178762" y="0"/>
                </a:cubicBezTo>
                <a:cubicBezTo>
                  <a:pt x="4380540" y="-33941"/>
                  <a:pt x="4629712" y="-22183"/>
                  <a:pt x="4938537" y="0"/>
                </a:cubicBezTo>
                <a:cubicBezTo>
                  <a:pt x="5318174" y="-30084"/>
                  <a:pt x="5464026" y="12226"/>
                  <a:pt x="5698312" y="0"/>
                </a:cubicBezTo>
                <a:cubicBezTo>
                  <a:pt x="5943601" y="5676"/>
                  <a:pt x="6208998" y="32042"/>
                  <a:pt x="6331458" y="0"/>
                </a:cubicBezTo>
                <a:cubicBezTo>
                  <a:pt x="6331488" y="6875"/>
                  <a:pt x="6331360" y="7504"/>
                  <a:pt x="6331458" y="14224"/>
                </a:cubicBezTo>
                <a:cubicBezTo>
                  <a:pt x="6119442" y="23299"/>
                  <a:pt x="5826375" y="48994"/>
                  <a:pt x="5634998" y="14224"/>
                </a:cubicBezTo>
                <a:cubicBezTo>
                  <a:pt x="5447624" y="4491"/>
                  <a:pt x="5214939" y="-62956"/>
                  <a:pt x="4875223" y="14224"/>
                </a:cubicBezTo>
                <a:cubicBezTo>
                  <a:pt x="4565204" y="54080"/>
                  <a:pt x="4338605" y="-30576"/>
                  <a:pt x="4115448" y="14224"/>
                </a:cubicBezTo>
                <a:cubicBezTo>
                  <a:pt x="3918299" y="44843"/>
                  <a:pt x="3730334" y="13096"/>
                  <a:pt x="3608931" y="14224"/>
                </a:cubicBezTo>
                <a:cubicBezTo>
                  <a:pt x="3507540" y="42237"/>
                  <a:pt x="3138479" y="31797"/>
                  <a:pt x="2975785" y="14224"/>
                </a:cubicBezTo>
                <a:cubicBezTo>
                  <a:pt x="2832939" y="-16598"/>
                  <a:pt x="2560466" y="212"/>
                  <a:pt x="2216010" y="14224"/>
                </a:cubicBezTo>
                <a:cubicBezTo>
                  <a:pt x="1879913" y="-14624"/>
                  <a:pt x="1769146" y="13212"/>
                  <a:pt x="1582865" y="14224"/>
                </a:cubicBezTo>
                <a:cubicBezTo>
                  <a:pt x="1405864" y="29481"/>
                  <a:pt x="1335361" y="2587"/>
                  <a:pt x="1139662" y="14224"/>
                </a:cubicBezTo>
                <a:cubicBezTo>
                  <a:pt x="957051" y="6089"/>
                  <a:pt x="824468" y="1813"/>
                  <a:pt x="633146" y="14224"/>
                </a:cubicBezTo>
                <a:cubicBezTo>
                  <a:pt x="464713" y="28966"/>
                  <a:pt x="195456" y="14667"/>
                  <a:pt x="0" y="14224"/>
                </a:cubicBezTo>
                <a:cubicBezTo>
                  <a:pt x="619" y="7070"/>
                  <a:pt x="-37" y="4803"/>
                  <a:pt x="0" y="0"/>
                </a:cubicBezTo>
                <a:close/>
              </a:path>
              <a:path w="6331458" h="14224" fill="none" stroke="0" extrusionOk="0">
                <a:moveTo>
                  <a:pt x="0" y="0"/>
                </a:moveTo>
                <a:cubicBezTo>
                  <a:pt x="206515" y="-4203"/>
                  <a:pt x="494961" y="25401"/>
                  <a:pt x="633146" y="0"/>
                </a:cubicBezTo>
                <a:cubicBezTo>
                  <a:pt x="773461" y="-18562"/>
                  <a:pt x="907209" y="11125"/>
                  <a:pt x="1266292" y="0"/>
                </a:cubicBezTo>
                <a:cubicBezTo>
                  <a:pt x="1577342" y="-7211"/>
                  <a:pt x="1581579" y="36128"/>
                  <a:pt x="1899437" y="0"/>
                </a:cubicBezTo>
                <a:cubicBezTo>
                  <a:pt x="2196645" y="-39197"/>
                  <a:pt x="2325393" y="839"/>
                  <a:pt x="2659212" y="0"/>
                </a:cubicBezTo>
                <a:cubicBezTo>
                  <a:pt x="3024571" y="3944"/>
                  <a:pt x="3148734" y="-49757"/>
                  <a:pt x="3355673" y="0"/>
                </a:cubicBezTo>
                <a:cubicBezTo>
                  <a:pt x="3569917" y="23722"/>
                  <a:pt x="3576270" y="-4035"/>
                  <a:pt x="3798875" y="0"/>
                </a:cubicBezTo>
                <a:cubicBezTo>
                  <a:pt x="4016327" y="-19179"/>
                  <a:pt x="4170811" y="4653"/>
                  <a:pt x="4368706" y="0"/>
                </a:cubicBezTo>
                <a:cubicBezTo>
                  <a:pt x="4578797" y="45507"/>
                  <a:pt x="4778956" y="-3891"/>
                  <a:pt x="5128481" y="0"/>
                </a:cubicBezTo>
                <a:cubicBezTo>
                  <a:pt x="5497492" y="8903"/>
                  <a:pt x="5523829" y="14776"/>
                  <a:pt x="5761627" y="0"/>
                </a:cubicBezTo>
                <a:cubicBezTo>
                  <a:pt x="6007165" y="-4543"/>
                  <a:pt x="6187332" y="10187"/>
                  <a:pt x="6331458" y="0"/>
                </a:cubicBezTo>
                <a:cubicBezTo>
                  <a:pt x="6331783" y="7118"/>
                  <a:pt x="6332031" y="10995"/>
                  <a:pt x="6331458" y="14224"/>
                </a:cubicBezTo>
                <a:cubicBezTo>
                  <a:pt x="6120886" y="13817"/>
                  <a:pt x="5938674" y="18385"/>
                  <a:pt x="5824941" y="14224"/>
                </a:cubicBezTo>
                <a:cubicBezTo>
                  <a:pt x="5648425" y="17553"/>
                  <a:pt x="5372333" y="-4786"/>
                  <a:pt x="5065166" y="14224"/>
                </a:cubicBezTo>
                <a:cubicBezTo>
                  <a:pt x="4722025" y="9133"/>
                  <a:pt x="4726492" y="13836"/>
                  <a:pt x="4558650" y="14224"/>
                </a:cubicBezTo>
                <a:cubicBezTo>
                  <a:pt x="4351512" y="33712"/>
                  <a:pt x="4236215" y="18711"/>
                  <a:pt x="4115448" y="14224"/>
                </a:cubicBezTo>
                <a:cubicBezTo>
                  <a:pt x="3957707" y="18077"/>
                  <a:pt x="3807687" y="-6050"/>
                  <a:pt x="3672246" y="14224"/>
                </a:cubicBezTo>
                <a:cubicBezTo>
                  <a:pt x="3534686" y="27001"/>
                  <a:pt x="3182630" y="9550"/>
                  <a:pt x="2975785" y="14224"/>
                </a:cubicBezTo>
                <a:cubicBezTo>
                  <a:pt x="2732336" y="38897"/>
                  <a:pt x="2667124" y="21489"/>
                  <a:pt x="2532583" y="14224"/>
                </a:cubicBezTo>
                <a:cubicBezTo>
                  <a:pt x="2431810" y="6196"/>
                  <a:pt x="2075521" y="-4881"/>
                  <a:pt x="1899437" y="14224"/>
                </a:cubicBezTo>
                <a:cubicBezTo>
                  <a:pt x="1728773" y="17729"/>
                  <a:pt x="1514439" y="57456"/>
                  <a:pt x="1392921" y="14224"/>
                </a:cubicBezTo>
                <a:cubicBezTo>
                  <a:pt x="1266452" y="-47890"/>
                  <a:pt x="1089960" y="55245"/>
                  <a:pt x="759775" y="14224"/>
                </a:cubicBezTo>
                <a:cubicBezTo>
                  <a:pt x="457338" y="15393"/>
                  <a:pt x="351640" y="24673"/>
                  <a:pt x="0" y="14224"/>
                </a:cubicBezTo>
                <a:cubicBezTo>
                  <a:pt x="-635" y="10464"/>
                  <a:pt x="-96" y="655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6331458"/>
                      <a:gd name="connsiteY0" fmla="*/ 0 h 14224"/>
                      <a:gd name="connsiteX1" fmla="*/ 633146 w 6331458"/>
                      <a:gd name="connsiteY1" fmla="*/ 0 h 14224"/>
                      <a:gd name="connsiteX2" fmla="*/ 1266292 w 6331458"/>
                      <a:gd name="connsiteY2" fmla="*/ 0 h 14224"/>
                      <a:gd name="connsiteX3" fmla="*/ 1899437 w 6331458"/>
                      <a:gd name="connsiteY3" fmla="*/ 0 h 14224"/>
                      <a:gd name="connsiteX4" fmla="*/ 2659212 w 6331458"/>
                      <a:gd name="connsiteY4" fmla="*/ 0 h 14224"/>
                      <a:gd name="connsiteX5" fmla="*/ 3355673 w 6331458"/>
                      <a:gd name="connsiteY5" fmla="*/ 0 h 14224"/>
                      <a:gd name="connsiteX6" fmla="*/ 3798875 w 6331458"/>
                      <a:gd name="connsiteY6" fmla="*/ 0 h 14224"/>
                      <a:gd name="connsiteX7" fmla="*/ 4368706 w 6331458"/>
                      <a:gd name="connsiteY7" fmla="*/ 0 h 14224"/>
                      <a:gd name="connsiteX8" fmla="*/ 5128481 w 6331458"/>
                      <a:gd name="connsiteY8" fmla="*/ 0 h 14224"/>
                      <a:gd name="connsiteX9" fmla="*/ 5761627 w 6331458"/>
                      <a:gd name="connsiteY9" fmla="*/ 0 h 14224"/>
                      <a:gd name="connsiteX10" fmla="*/ 6331458 w 6331458"/>
                      <a:gd name="connsiteY10" fmla="*/ 0 h 14224"/>
                      <a:gd name="connsiteX11" fmla="*/ 6331458 w 6331458"/>
                      <a:gd name="connsiteY11" fmla="*/ 14224 h 14224"/>
                      <a:gd name="connsiteX12" fmla="*/ 5824941 w 6331458"/>
                      <a:gd name="connsiteY12" fmla="*/ 14224 h 14224"/>
                      <a:gd name="connsiteX13" fmla="*/ 5065166 w 6331458"/>
                      <a:gd name="connsiteY13" fmla="*/ 14224 h 14224"/>
                      <a:gd name="connsiteX14" fmla="*/ 4558650 w 6331458"/>
                      <a:gd name="connsiteY14" fmla="*/ 14224 h 14224"/>
                      <a:gd name="connsiteX15" fmla="*/ 4115448 w 6331458"/>
                      <a:gd name="connsiteY15" fmla="*/ 14224 h 14224"/>
                      <a:gd name="connsiteX16" fmla="*/ 3672246 w 6331458"/>
                      <a:gd name="connsiteY16" fmla="*/ 14224 h 14224"/>
                      <a:gd name="connsiteX17" fmla="*/ 2975785 w 6331458"/>
                      <a:gd name="connsiteY17" fmla="*/ 14224 h 14224"/>
                      <a:gd name="connsiteX18" fmla="*/ 2532583 w 6331458"/>
                      <a:gd name="connsiteY18" fmla="*/ 14224 h 14224"/>
                      <a:gd name="connsiteX19" fmla="*/ 1899437 w 6331458"/>
                      <a:gd name="connsiteY19" fmla="*/ 14224 h 14224"/>
                      <a:gd name="connsiteX20" fmla="*/ 1392921 w 6331458"/>
                      <a:gd name="connsiteY20" fmla="*/ 14224 h 14224"/>
                      <a:gd name="connsiteX21" fmla="*/ 759775 w 6331458"/>
                      <a:gd name="connsiteY21" fmla="*/ 14224 h 14224"/>
                      <a:gd name="connsiteX22" fmla="*/ 0 w 6331458"/>
                      <a:gd name="connsiteY22" fmla="*/ 14224 h 14224"/>
                      <a:gd name="connsiteX23" fmla="*/ 0 w 6331458"/>
                      <a:gd name="connsiteY23" fmla="*/ 0 h 14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6331458" h="14224" fill="none" extrusionOk="0">
                        <a:moveTo>
                          <a:pt x="0" y="0"/>
                        </a:moveTo>
                        <a:cubicBezTo>
                          <a:pt x="231721" y="11344"/>
                          <a:pt x="505869" y="21307"/>
                          <a:pt x="633146" y="0"/>
                        </a:cubicBezTo>
                        <a:cubicBezTo>
                          <a:pt x="760423" y="-21307"/>
                          <a:pt x="952716" y="9678"/>
                          <a:pt x="1266292" y="0"/>
                        </a:cubicBezTo>
                        <a:cubicBezTo>
                          <a:pt x="1579868" y="-9678"/>
                          <a:pt x="1582934" y="28640"/>
                          <a:pt x="1899437" y="0"/>
                        </a:cubicBezTo>
                        <a:cubicBezTo>
                          <a:pt x="2215941" y="-28640"/>
                          <a:pt x="2322492" y="-547"/>
                          <a:pt x="2659212" y="0"/>
                        </a:cubicBezTo>
                        <a:cubicBezTo>
                          <a:pt x="2995932" y="547"/>
                          <a:pt x="3136453" y="-24484"/>
                          <a:pt x="3355673" y="0"/>
                        </a:cubicBezTo>
                        <a:cubicBezTo>
                          <a:pt x="3574893" y="24484"/>
                          <a:pt x="3578744" y="-6365"/>
                          <a:pt x="3798875" y="0"/>
                        </a:cubicBezTo>
                        <a:cubicBezTo>
                          <a:pt x="4019006" y="6365"/>
                          <a:pt x="4193038" y="-26236"/>
                          <a:pt x="4368706" y="0"/>
                        </a:cubicBezTo>
                        <a:cubicBezTo>
                          <a:pt x="4544374" y="26236"/>
                          <a:pt x="4755306" y="-9577"/>
                          <a:pt x="5128481" y="0"/>
                        </a:cubicBezTo>
                        <a:cubicBezTo>
                          <a:pt x="5501657" y="9577"/>
                          <a:pt x="5521907" y="13204"/>
                          <a:pt x="5761627" y="0"/>
                        </a:cubicBezTo>
                        <a:cubicBezTo>
                          <a:pt x="6001347" y="-13204"/>
                          <a:pt x="6184458" y="-19582"/>
                          <a:pt x="6331458" y="0"/>
                        </a:cubicBezTo>
                        <a:cubicBezTo>
                          <a:pt x="6331657" y="6925"/>
                          <a:pt x="6331503" y="10348"/>
                          <a:pt x="6331458" y="14224"/>
                        </a:cubicBezTo>
                        <a:cubicBezTo>
                          <a:pt x="6110675" y="22757"/>
                          <a:pt x="5938053" y="21307"/>
                          <a:pt x="5824941" y="14224"/>
                        </a:cubicBezTo>
                        <a:cubicBezTo>
                          <a:pt x="5711829" y="7141"/>
                          <a:pt x="5407143" y="19232"/>
                          <a:pt x="5065166" y="14224"/>
                        </a:cubicBezTo>
                        <a:cubicBezTo>
                          <a:pt x="4723189" y="9216"/>
                          <a:pt x="4726957" y="14784"/>
                          <a:pt x="4558650" y="14224"/>
                        </a:cubicBezTo>
                        <a:cubicBezTo>
                          <a:pt x="4390343" y="13664"/>
                          <a:pt x="4295694" y="14027"/>
                          <a:pt x="4115448" y="14224"/>
                        </a:cubicBezTo>
                        <a:cubicBezTo>
                          <a:pt x="3935202" y="14421"/>
                          <a:pt x="3814112" y="-6315"/>
                          <a:pt x="3672246" y="14224"/>
                        </a:cubicBezTo>
                        <a:cubicBezTo>
                          <a:pt x="3530380" y="34763"/>
                          <a:pt x="3223124" y="-11272"/>
                          <a:pt x="2975785" y="14224"/>
                        </a:cubicBezTo>
                        <a:cubicBezTo>
                          <a:pt x="2728446" y="39720"/>
                          <a:pt x="2666046" y="11256"/>
                          <a:pt x="2532583" y="14224"/>
                        </a:cubicBezTo>
                        <a:cubicBezTo>
                          <a:pt x="2399120" y="17192"/>
                          <a:pt x="2076146" y="11980"/>
                          <a:pt x="1899437" y="14224"/>
                        </a:cubicBezTo>
                        <a:cubicBezTo>
                          <a:pt x="1722728" y="16468"/>
                          <a:pt x="1533086" y="34215"/>
                          <a:pt x="1392921" y="14224"/>
                        </a:cubicBezTo>
                        <a:cubicBezTo>
                          <a:pt x="1252756" y="-5767"/>
                          <a:pt x="1068065" y="31570"/>
                          <a:pt x="759775" y="14224"/>
                        </a:cubicBezTo>
                        <a:cubicBezTo>
                          <a:pt x="451485" y="-3122"/>
                          <a:pt x="344318" y="22110"/>
                          <a:pt x="0" y="14224"/>
                        </a:cubicBezTo>
                        <a:cubicBezTo>
                          <a:pt x="-675" y="10329"/>
                          <a:pt x="-568" y="6689"/>
                          <a:pt x="0" y="0"/>
                        </a:cubicBezTo>
                        <a:close/>
                      </a:path>
                      <a:path w="6331458" h="14224" stroke="0" extrusionOk="0">
                        <a:moveTo>
                          <a:pt x="0" y="0"/>
                        </a:moveTo>
                        <a:cubicBezTo>
                          <a:pt x="267322" y="15284"/>
                          <a:pt x="415388" y="-21048"/>
                          <a:pt x="569831" y="0"/>
                        </a:cubicBezTo>
                        <a:cubicBezTo>
                          <a:pt x="724274" y="21048"/>
                          <a:pt x="870378" y="11695"/>
                          <a:pt x="1013033" y="0"/>
                        </a:cubicBezTo>
                        <a:cubicBezTo>
                          <a:pt x="1155688" y="-11695"/>
                          <a:pt x="1534868" y="19800"/>
                          <a:pt x="1772808" y="0"/>
                        </a:cubicBezTo>
                        <a:cubicBezTo>
                          <a:pt x="2010748" y="-19800"/>
                          <a:pt x="2100105" y="5482"/>
                          <a:pt x="2342639" y="0"/>
                        </a:cubicBezTo>
                        <a:cubicBezTo>
                          <a:pt x="2585173" y="-5482"/>
                          <a:pt x="2746191" y="13836"/>
                          <a:pt x="2912471" y="0"/>
                        </a:cubicBezTo>
                        <a:cubicBezTo>
                          <a:pt x="3078751" y="-13836"/>
                          <a:pt x="3398359" y="28150"/>
                          <a:pt x="3672246" y="0"/>
                        </a:cubicBezTo>
                        <a:cubicBezTo>
                          <a:pt x="3946133" y="-28150"/>
                          <a:pt x="4014109" y="-4673"/>
                          <a:pt x="4178762" y="0"/>
                        </a:cubicBezTo>
                        <a:cubicBezTo>
                          <a:pt x="4343415" y="4673"/>
                          <a:pt x="4581146" y="11267"/>
                          <a:pt x="4938537" y="0"/>
                        </a:cubicBezTo>
                        <a:cubicBezTo>
                          <a:pt x="5295928" y="-11267"/>
                          <a:pt x="5459741" y="-11966"/>
                          <a:pt x="5698312" y="0"/>
                        </a:cubicBezTo>
                        <a:cubicBezTo>
                          <a:pt x="5936883" y="11966"/>
                          <a:pt x="6171604" y="29742"/>
                          <a:pt x="6331458" y="0"/>
                        </a:cubicBezTo>
                        <a:cubicBezTo>
                          <a:pt x="6331491" y="6907"/>
                          <a:pt x="6331405" y="7499"/>
                          <a:pt x="6331458" y="14224"/>
                        </a:cubicBezTo>
                        <a:cubicBezTo>
                          <a:pt x="6089331" y="-13397"/>
                          <a:pt x="5839056" y="18097"/>
                          <a:pt x="5634998" y="14224"/>
                        </a:cubicBezTo>
                        <a:cubicBezTo>
                          <a:pt x="5430940" y="10351"/>
                          <a:pt x="5197186" y="-20361"/>
                          <a:pt x="4875223" y="14224"/>
                        </a:cubicBezTo>
                        <a:cubicBezTo>
                          <a:pt x="4553261" y="48809"/>
                          <a:pt x="4334150" y="-23583"/>
                          <a:pt x="4115448" y="14224"/>
                        </a:cubicBezTo>
                        <a:cubicBezTo>
                          <a:pt x="3896747" y="52031"/>
                          <a:pt x="3712173" y="9847"/>
                          <a:pt x="3608931" y="14224"/>
                        </a:cubicBezTo>
                        <a:cubicBezTo>
                          <a:pt x="3505689" y="18601"/>
                          <a:pt x="3165522" y="41956"/>
                          <a:pt x="2975785" y="14224"/>
                        </a:cubicBezTo>
                        <a:cubicBezTo>
                          <a:pt x="2786048" y="-13508"/>
                          <a:pt x="2561312" y="36395"/>
                          <a:pt x="2216010" y="14224"/>
                        </a:cubicBezTo>
                        <a:cubicBezTo>
                          <a:pt x="1870708" y="-7947"/>
                          <a:pt x="1762031" y="-1080"/>
                          <a:pt x="1582865" y="14224"/>
                        </a:cubicBezTo>
                        <a:cubicBezTo>
                          <a:pt x="1403699" y="29528"/>
                          <a:pt x="1327100" y="11058"/>
                          <a:pt x="1139662" y="14224"/>
                        </a:cubicBezTo>
                        <a:cubicBezTo>
                          <a:pt x="952224" y="17390"/>
                          <a:pt x="807665" y="-5788"/>
                          <a:pt x="633146" y="14224"/>
                        </a:cubicBezTo>
                        <a:cubicBezTo>
                          <a:pt x="458627" y="34236"/>
                          <a:pt x="168244" y="5092"/>
                          <a:pt x="0" y="14224"/>
                        </a:cubicBezTo>
                        <a:cubicBezTo>
                          <a:pt x="585" y="7270"/>
                          <a:pt x="125" y="516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bject 2"/>
          <p:cNvSpPr txBox="1"/>
          <p:nvPr/>
        </p:nvSpPr>
        <p:spPr>
          <a:xfrm>
            <a:off x="488950" y="1500632"/>
            <a:ext cx="6134100" cy="3307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965" indent="-228600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</a:pPr>
            <a:r>
              <a:rPr lang="en-US" sz="1500" spc="-4" dirty="0" err="1"/>
              <a:t>Iavé</a:t>
            </a:r>
            <a:r>
              <a:rPr lang="en-US" sz="1500" spc="-11" dirty="0"/>
              <a:t> </a:t>
            </a:r>
            <a:r>
              <a:rPr lang="en-US" sz="1500" dirty="0"/>
              <a:t>–</a:t>
            </a:r>
            <a:r>
              <a:rPr lang="en-US" sz="1500" spc="-74" dirty="0"/>
              <a:t> </a:t>
            </a:r>
            <a:r>
              <a:rPr lang="en-US" sz="1500" dirty="0"/>
              <a:t>A</a:t>
            </a:r>
            <a:r>
              <a:rPr lang="en-US" sz="1500" spc="-78" dirty="0"/>
              <a:t> </a:t>
            </a:r>
            <a:r>
              <a:rPr lang="en-US" sz="1500" dirty="0" err="1"/>
              <a:t>versão</a:t>
            </a:r>
            <a:r>
              <a:rPr lang="en-US" sz="1500" spc="-80" dirty="0"/>
              <a:t> </a:t>
            </a:r>
            <a:r>
              <a:rPr lang="en-US" sz="1500" spc="-4" dirty="0"/>
              <a:t>Almeida</a:t>
            </a:r>
            <a:r>
              <a:rPr lang="en-US" sz="1500" spc="-14" dirty="0"/>
              <a:t> </a:t>
            </a:r>
            <a:r>
              <a:rPr lang="en-US" sz="1500" spc="-4" dirty="0" err="1"/>
              <a:t>traduz</a:t>
            </a:r>
            <a:r>
              <a:rPr lang="en-US" sz="1500" spc="-11" dirty="0"/>
              <a:t> </a:t>
            </a:r>
            <a:r>
              <a:rPr lang="en-US" sz="1500" dirty="0"/>
              <a:t>“SENHOR”;</a:t>
            </a:r>
          </a:p>
          <a:p>
            <a:pPr marL="8965" marR="3586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spc="-4" dirty="0"/>
              <a:t>Adonai </a:t>
            </a:r>
            <a:r>
              <a:rPr lang="en-US" sz="1500" dirty="0"/>
              <a:t>– “Senhor – </a:t>
            </a:r>
            <a:r>
              <a:rPr lang="en-US" sz="1500" spc="-4" dirty="0" err="1"/>
              <a:t>expressa</a:t>
            </a:r>
            <a:r>
              <a:rPr lang="en-US" sz="1500" spc="-4" dirty="0"/>
              <a:t> </a:t>
            </a:r>
            <a:r>
              <a:rPr lang="en-US" sz="1500" dirty="0"/>
              <a:t>a </a:t>
            </a:r>
            <a:r>
              <a:rPr lang="en-US" sz="1500" spc="-4" dirty="0" err="1"/>
              <a:t>ideia</a:t>
            </a:r>
            <a:r>
              <a:rPr lang="en-US" sz="1500" spc="-4" dirty="0"/>
              <a:t> de </a:t>
            </a:r>
            <a:r>
              <a:rPr lang="en-US" sz="1500" spc="-4" dirty="0" err="1"/>
              <a:t>governo</a:t>
            </a:r>
            <a:r>
              <a:rPr lang="en-US" sz="1500" spc="-4" dirty="0"/>
              <a:t> </a:t>
            </a:r>
            <a:r>
              <a:rPr lang="en-US" sz="1500" dirty="0"/>
              <a:t>e </a:t>
            </a:r>
            <a:r>
              <a:rPr lang="en-US" sz="1500" spc="-4" dirty="0" err="1"/>
              <a:t>domínio</a:t>
            </a:r>
            <a:r>
              <a:rPr lang="en-US" sz="1500" spc="-4" dirty="0"/>
              <a:t>”; </a:t>
            </a:r>
            <a:r>
              <a:rPr lang="en-US" sz="1500" spc="-346" dirty="0"/>
              <a:t> </a:t>
            </a:r>
            <a:r>
              <a:rPr lang="en-US" sz="1500" spc="-4" dirty="0"/>
              <a:t>El-Shaddai</a:t>
            </a:r>
            <a:r>
              <a:rPr lang="en-US" sz="1500" dirty="0"/>
              <a:t> –</a:t>
            </a:r>
            <a:r>
              <a:rPr lang="en-US" sz="1500" spc="-4" dirty="0"/>
              <a:t> </a:t>
            </a:r>
            <a:r>
              <a:rPr lang="en-US" sz="1500" dirty="0"/>
              <a:t>“O</a:t>
            </a:r>
            <a:r>
              <a:rPr lang="en-US" sz="1500" spc="-4" dirty="0"/>
              <a:t> Deus</a:t>
            </a:r>
            <a:r>
              <a:rPr lang="en-US" sz="1500" spc="-28" dirty="0"/>
              <a:t> </a:t>
            </a:r>
            <a:r>
              <a:rPr lang="en-US" sz="1500" spc="-14" dirty="0" err="1"/>
              <a:t>Todo-Poderoso</a:t>
            </a:r>
            <a:r>
              <a:rPr lang="en-US" sz="1500" spc="-14" dirty="0"/>
              <a:t>”;</a:t>
            </a:r>
            <a:endParaRPr lang="en-US" sz="1500" dirty="0"/>
          </a:p>
          <a:p>
            <a:pPr marL="8965" marR="2148894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spc="-4" dirty="0"/>
              <a:t>El-</a:t>
            </a:r>
            <a:r>
              <a:rPr lang="en-US" sz="1500" spc="-4" dirty="0" err="1"/>
              <a:t>Elyo</a:t>
            </a:r>
            <a:r>
              <a:rPr lang="en-US" sz="1500" dirty="0" err="1"/>
              <a:t>n</a:t>
            </a:r>
            <a:r>
              <a:rPr lang="en-US" sz="1500" dirty="0"/>
              <a:t> –</a:t>
            </a:r>
            <a:r>
              <a:rPr lang="en-US" sz="1500" spc="-4" dirty="0"/>
              <a:t> </a:t>
            </a:r>
            <a:r>
              <a:rPr lang="en-US" sz="1500" dirty="0"/>
              <a:t>“O</a:t>
            </a:r>
            <a:r>
              <a:rPr lang="en-US" sz="1500" spc="-4" dirty="0"/>
              <a:t> Deu</a:t>
            </a:r>
            <a:r>
              <a:rPr lang="en-US" sz="1500" dirty="0"/>
              <a:t>s</a:t>
            </a:r>
            <a:r>
              <a:rPr lang="en-US" sz="1500" spc="-74" dirty="0"/>
              <a:t> </a:t>
            </a:r>
            <a:r>
              <a:rPr lang="en-US" sz="1500" spc="-4" dirty="0" err="1"/>
              <a:t>Altíssimo</a:t>
            </a:r>
            <a:r>
              <a:rPr lang="en-US" sz="1500" spc="-4" dirty="0"/>
              <a:t>”;  El-Olam</a:t>
            </a:r>
            <a:r>
              <a:rPr lang="en-US" sz="1500" spc="-18" dirty="0"/>
              <a:t> </a:t>
            </a:r>
            <a:r>
              <a:rPr lang="en-US" sz="1500" dirty="0"/>
              <a:t>–</a:t>
            </a:r>
            <a:r>
              <a:rPr lang="en-US" sz="1500" spc="-11" dirty="0"/>
              <a:t> </a:t>
            </a:r>
            <a:r>
              <a:rPr lang="en-US" sz="1500" dirty="0"/>
              <a:t>“O</a:t>
            </a:r>
            <a:r>
              <a:rPr lang="en-US" sz="1500" spc="-11" dirty="0"/>
              <a:t> </a:t>
            </a:r>
            <a:r>
              <a:rPr lang="en-US" sz="1500" spc="-4" dirty="0"/>
              <a:t>Deus</a:t>
            </a:r>
            <a:r>
              <a:rPr lang="en-US" sz="1500" spc="-11" dirty="0"/>
              <a:t> </a:t>
            </a:r>
            <a:r>
              <a:rPr lang="en-US" sz="1500" spc="-4" dirty="0" err="1"/>
              <a:t>eterno</a:t>
            </a:r>
            <a:r>
              <a:rPr lang="en-US" sz="1500" spc="-4" dirty="0"/>
              <a:t>”;</a:t>
            </a:r>
            <a:endParaRPr lang="en-US" sz="1500" dirty="0"/>
          </a:p>
          <a:p>
            <a:pPr marL="8965" indent="-228600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en-US" sz="1500" spc="-4" dirty="0" err="1"/>
              <a:t>Iavé</a:t>
            </a:r>
            <a:r>
              <a:rPr lang="en-US" sz="1500" spc="-11" dirty="0"/>
              <a:t> </a:t>
            </a:r>
            <a:r>
              <a:rPr lang="en-US" sz="1500" dirty="0"/>
              <a:t>Jireh</a:t>
            </a:r>
            <a:r>
              <a:rPr lang="en-US" sz="1500" spc="-4" dirty="0"/>
              <a:t> </a:t>
            </a:r>
            <a:r>
              <a:rPr lang="en-US" sz="1500" dirty="0"/>
              <a:t>–</a:t>
            </a:r>
            <a:r>
              <a:rPr lang="en-US" sz="1500" spc="-7" dirty="0"/>
              <a:t> </a:t>
            </a:r>
            <a:r>
              <a:rPr lang="en-US" sz="1500" dirty="0"/>
              <a:t>“O</a:t>
            </a:r>
            <a:r>
              <a:rPr lang="en-US" sz="1500" spc="-11" dirty="0"/>
              <a:t> </a:t>
            </a:r>
            <a:r>
              <a:rPr lang="en-US" sz="1500" spc="-4" dirty="0"/>
              <a:t>Senhor</a:t>
            </a:r>
            <a:r>
              <a:rPr lang="en-US" sz="1500" spc="-11" dirty="0"/>
              <a:t> </a:t>
            </a:r>
            <a:r>
              <a:rPr lang="en-US" sz="1500" spc="-4" dirty="0" err="1"/>
              <a:t>proverá</a:t>
            </a:r>
            <a:r>
              <a:rPr lang="en-US" sz="1500" spc="-4" dirty="0"/>
              <a:t>”</a:t>
            </a:r>
            <a:r>
              <a:rPr lang="en-US" sz="1500" spc="-11" dirty="0"/>
              <a:t> </a:t>
            </a:r>
            <a:r>
              <a:rPr lang="en-US" sz="1500" spc="-4" dirty="0"/>
              <a:t>[</a:t>
            </a:r>
            <a:r>
              <a:rPr lang="en-US" sz="1500" spc="-4" dirty="0" err="1"/>
              <a:t>Gn</a:t>
            </a:r>
            <a:r>
              <a:rPr lang="en-US" sz="1500" spc="-7" dirty="0"/>
              <a:t> </a:t>
            </a:r>
            <a:r>
              <a:rPr lang="en-US" sz="1500" spc="-4" dirty="0"/>
              <a:t>22.14];</a:t>
            </a:r>
            <a:endParaRPr lang="en-US" sz="1500" dirty="0"/>
          </a:p>
          <a:p>
            <a:pPr marL="8965" marR="535655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spc="-4" dirty="0" err="1"/>
              <a:t>Iavé</a:t>
            </a:r>
            <a:r>
              <a:rPr lang="en-US" sz="1500" spc="-4" dirty="0"/>
              <a:t> </a:t>
            </a:r>
            <a:r>
              <a:rPr lang="en-US" sz="1500" dirty="0" err="1"/>
              <a:t>Mecadishkem</a:t>
            </a:r>
            <a:r>
              <a:rPr lang="en-US" sz="1500" dirty="0"/>
              <a:t> – “O </a:t>
            </a:r>
            <a:r>
              <a:rPr lang="en-US" sz="1500" spc="-4" dirty="0"/>
              <a:t>Senhor que </a:t>
            </a:r>
            <a:r>
              <a:rPr lang="en-US" sz="1500" dirty="0" err="1"/>
              <a:t>vos</a:t>
            </a:r>
            <a:r>
              <a:rPr lang="en-US" sz="1500" dirty="0"/>
              <a:t> </a:t>
            </a:r>
            <a:r>
              <a:rPr lang="en-US" sz="1500" dirty="0" err="1"/>
              <a:t>santifica</a:t>
            </a:r>
            <a:r>
              <a:rPr lang="en-US" sz="1500" dirty="0"/>
              <a:t>”; </a:t>
            </a:r>
            <a:r>
              <a:rPr lang="en-US" sz="1500" spc="4" dirty="0"/>
              <a:t> </a:t>
            </a:r>
            <a:r>
              <a:rPr lang="en-US" sz="1500" spc="-4" dirty="0" err="1"/>
              <a:t>Iavé</a:t>
            </a:r>
            <a:r>
              <a:rPr lang="en-US" sz="1500" spc="-4" dirty="0"/>
              <a:t> </a:t>
            </a:r>
            <a:r>
              <a:rPr lang="en-US" sz="1500" spc="-4" dirty="0" err="1"/>
              <a:t>Nissi</a:t>
            </a:r>
            <a:r>
              <a:rPr lang="en-US" sz="1500" spc="-4" dirty="0"/>
              <a:t> </a:t>
            </a:r>
            <a:r>
              <a:rPr lang="en-US" sz="1500" dirty="0"/>
              <a:t>– </a:t>
            </a:r>
            <a:r>
              <a:rPr lang="en-US" sz="1500" spc="-4" dirty="0"/>
              <a:t>“O Senhor </a:t>
            </a:r>
            <a:r>
              <a:rPr lang="en-US" sz="1500" dirty="0"/>
              <a:t>é </a:t>
            </a:r>
            <a:r>
              <a:rPr lang="en-US" sz="1500" dirty="0" err="1"/>
              <a:t>minha</a:t>
            </a:r>
            <a:r>
              <a:rPr lang="en-US" sz="1500" dirty="0"/>
              <a:t> </a:t>
            </a:r>
            <a:r>
              <a:rPr lang="en-US" sz="1500" spc="-4" dirty="0" err="1"/>
              <a:t>bandeira</a:t>
            </a:r>
            <a:r>
              <a:rPr lang="en-US" sz="1500" spc="-4" dirty="0"/>
              <a:t>” [</a:t>
            </a:r>
            <a:r>
              <a:rPr lang="en-US" sz="1500" spc="-4" dirty="0" err="1"/>
              <a:t>Êx</a:t>
            </a:r>
            <a:r>
              <a:rPr lang="en-US" sz="1500" spc="-4" dirty="0"/>
              <a:t> 17.15]; </a:t>
            </a:r>
            <a:r>
              <a:rPr lang="en-US" sz="1500" spc="-346" dirty="0"/>
              <a:t> </a:t>
            </a:r>
            <a:r>
              <a:rPr lang="en-US" sz="1500" spc="-4" dirty="0" err="1"/>
              <a:t>Iavé</a:t>
            </a:r>
            <a:r>
              <a:rPr lang="en-US" sz="1500" spc="-7" dirty="0"/>
              <a:t> </a:t>
            </a:r>
            <a:r>
              <a:rPr lang="en-US" sz="1500" spc="-4" dirty="0" err="1"/>
              <a:t>Ra’a</a:t>
            </a:r>
            <a:r>
              <a:rPr lang="en-US" sz="1500" dirty="0"/>
              <a:t> –</a:t>
            </a:r>
            <a:r>
              <a:rPr lang="en-US" sz="1500" spc="-7" dirty="0"/>
              <a:t> </a:t>
            </a:r>
            <a:r>
              <a:rPr lang="en-US" sz="1500" dirty="0"/>
              <a:t>“O</a:t>
            </a:r>
            <a:r>
              <a:rPr lang="en-US" sz="1500" spc="-7" dirty="0"/>
              <a:t> </a:t>
            </a:r>
            <a:r>
              <a:rPr lang="en-US" sz="1500" spc="-4" dirty="0"/>
              <a:t>Senhor</a:t>
            </a:r>
            <a:r>
              <a:rPr lang="en-US" sz="1500" spc="-7" dirty="0"/>
              <a:t> </a:t>
            </a:r>
            <a:r>
              <a:rPr lang="en-US" sz="1500" dirty="0"/>
              <a:t>é</a:t>
            </a:r>
            <a:r>
              <a:rPr lang="en-US" sz="1500" spc="-7" dirty="0"/>
              <a:t> </a:t>
            </a:r>
            <a:r>
              <a:rPr lang="en-US" sz="1500" dirty="0"/>
              <a:t>meu</a:t>
            </a:r>
            <a:r>
              <a:rPr lang="en-US" sz="1500" spc="-7" dirty="0"/>
              <a:t> </a:t>
            </a:r>
            <a:r>
              <a:rPr lang="en-US" sz="1500" spc="-4" dirty="0"/>
              <a:t>pastor”</a:t>
            </a:r>
            <a:r>
              <a:rPr lang="en-US" sz="1500" spc="-7" dirty="0"/>
              <a:t> </a:t>
            </a:r>
            <a:r>
              <a:rPr lang="en-US" sz="1500" spc="-4" dirty="0"/>
              <a:t>[</a:t>
            </a:r>
            <a:r>
              <a:rPr lang="en-US" sz="1500" spc="-4" dirty="0" err="1"/>
              <a:t>Sl</a:t>
            </a:r>
            <a:r>
              <a:rPr lang="en-US" sz="1500" spc="-4" dirty="0"/>
              <a:t> 23.1];</a:t>
            </a:r>
            <a:endParaRPr lang="en-US" sz="1500" dirty="0"/>
          </a:p>
          <a:p>
            <a:pPr marL="8965" indent="-228600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en-US" sz="1500" spc="-4" dirty="0" err="1"/>
              <a:t>Iavé</a:t>
            </a:r>
            <a:r>
              <a:rPr lang="en-US" sz="1500" spc="-11" dirty="0"/>
              <a:t> </a:t>
            </a:r>
            <a:r>
              <a:rPr lang="en-US" sz="1500" spc="-4" dirty="0"/>
              <a:t>Shalom</a:t>
            </a:r>
            <a:r>
              <a:rPr lang="en-US" sz="1500" dirty="0"/>
              <a:t> –</a:t>
            </a:r>
            <a:r>
              <a:rPr lang="en-US" sz="1500" spc="-7" dirty="0"/>
              <a:t> </a:t>
            </a:r>
            <a:r>
              <a:rPr lang="en-US" sz="1500" dirty="0"/>
              <a:t>“O</a:t>
            </a:r>
            <a:r>
              <a:rPr lang="en-US" sz="1500" spc="-11" dirty="0"/>
              <a:t> </a:t>
            </a:r>
            <a:r>
              <a:rPr lang="en-US" sz="1500" spc="-4" dirty="0"/>
              <a:t>Senhor</a:t>
            </a:r>
            <a:r>
              <a:rPr lang="en-US" sz="1500" spc="-11" dirty="0"/>
              <a:t> </a:t>
            </a:r>
            <a:r>
              <a:rPr lang="en-US" sz="1500" dirty="0"/>
              <a:t>é</a:t>
            </a:r>
            <a:r>
              <a:rPr lang="en-US" sz="1500" spc="-7" dirty="0"/>
              <a:t> </a:t>
            </a:r>
            <a:r>
              <a:rPr lang="en-US" sz="1500" spc="-4" dirty="0" err="1"/>
              <a:t>paz</a:t>
            </a:r>
            <a:r>
              <a:rPr lang="en-US" sz="1500" spc="-4" dirty="0"/>
              <a:t>”</a:t>
            </a:r>
            <a:r>
              <a:rPr lang="en-US" sz="1500" spc="-11" dirty="0"/>
              <a:t> </a:t>
            </a:r>
            <a:r>
              <a:rPr lang="en-US" sz="1500" spc="-4" dirty="0"/>
              <a:t>[</a:t>
            </a:r>
            <a:r>
              <a:rPr lang="en-US" sz="1500" spc="-4" dirty="0" err="1"/>
              <a:t>Jz</a:t>
            </a:r>
            <a:r>
              <a:rPr lang="en-US" sz="1500" spc="-7" dirty="0"/>
              <a:t> </a:t>
            </a:r>
            <a:r>
              <a:rPr lang="en-US" sz="1500" spc="-4" dirty="0"/>
              <a:t>6.24];</a:t>
            </a:r>
            <a:endParaRPr lang="en-US" sz="1500" dirty="0"/>
          </a:p>
          <a:p>
            <a:pPr marL="8965" marR="709125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spc="-4" dirty="0" err="1"/>
              <a:t>Iavé</a:t>
            </a:r>
            <a:r>
              <a:rPr lang="en-US" sz="1500" spc="-4" dirty="0"/>
              <a:t> </a:t>
            </a:r>
            <a:r>
              <a:rPr lang="en-US" sz="1500" spc="-18" dirty="0" err="1"/>
              <a:t>Tsidkenu</a:t>
            </a:r>
            <a:r>
              <a:rPr lang="en-US" sz="1500" spc="-18" dirty="0"/>
              <a:t> </a:t>
            </a:r>
            <a:r>
              <a:rPr lang="en-US" sz="1500" dirty="0"/>
              <a:t>– “O </a:t>
            </a:r>
            <a:r>
              <a:rPr lang="en-US" sz="1500" spc="-4" dirty="0"/>
              <a:t>Senhor </a:t>
            </a:r>
            <a:r>
              <a:rPr lang="en-US" sz="1500" spc="-4" dirty="0" err="1"/>
              <a:t>justiça</a:t>
            </a:r>
            <a:r>
              <a:rPr lang="en-US" sz="1500" spc="-4" dirty="0"/>
              <a:t> </a:t>
            </a:r>
            <a:r>
              <a:rPr lang="en-US" sz="1500" spc="-4" dirty="0" err="1"/>
              <a:t>nossa</a:t>
            </a:r>
            <a:r>
              <a:rPr lang="en-US" sz="1500" spc="-4" dirty="0"/>
              <a:t>” [Jr 23.6]; </a:t>
            </a:r>
            <a:r>
              <a:rPr lang="en-US" sz="1500" spc="-346" dirty="0"/>
              <a:t> </a:t>
            </a:r>
            <a:r>
              <a:rPr lang="en-US" sz="1500" spc="-4" dirty="0" err="1"/>
              <a:t>Iavé</a:t>
            </a:r>
            <a:r>
              <a:rPr lang="en-US" sz="1500" spc="18" dirty="0"/>
              <a:t> </a:t>
            </a:r>
            <a:r>
              <a:rPr lang="en-US" sz="1500" spc="-4" dirty="0" err="1"/>
              <a:t>Shamah</a:t>
            </a:r>
            <a:r>
              <a:rPr lang="en-US" sz="1500" spc="21" dirty="0"/>
              <a:t> </a:t>
            </a:r>
            <a:r>
              <a:rPr lang="en-US" sz="1500" dirty="0"/>
              <a:t>–</a:t>
            </a:r>
            <a:r>
              <a:rPr lang="en-US" sz="1500" spc="21" dirty="0"/>
              <a:t> </a:t>
            </a:r>
            <a:r>
              <a:rPr lang="en-US" sz="1500" dirty="0"/>
              <a:t>“O</a:t>
            </a:r>
            <a:r>
              <a:rPr lang="en-US" sz="1500" spc="18" dirty="0"/>
              <a:t> </a:t>
            </a:r>
            <a:r>
              <a:rPr lang="en-US" sz="1500" spc="-4" dirty="0"/>
              <a:t>Senhor</a:t>
            </a:r>
            <a:r>
              <a:rPr lang="en-US" sz="1500" spc="18" dirty="0"/>
              <a:t> </a:t>
            </a:r>
            <a:r>
              <a:rPr lang="en-US" sz="1500" spc="-4" dirty="0" err="1"/>
              <a:t>está</a:t>
            </a:r>
            <a:r>
              <a:rPr lang="en-US" sz="1500" spc="18" dirty="0"/>
              <a:t> </a:t>
            </a:r>
            <a:r>
              <a:rPr lang="en-US" sz="1500" spc="-4" dirty="0" err="1"/>
              <a:t>ali</a:t>
            </a:r>
            <a:r>
              <a:rPr lang="en-US" sz="1500" spc="-4" dirty="0"/>
              <a:t>”</a:t>
            </a:r>
            <a:r>
              <a:rPr lang="en-US" sz="1500" spc="21" dirty="0"/>
              <a:t> </a:t>
            </a:r>
            <a:r>
              <a:rPr lang="en-US" sz="1500" spc="-4" dirty="0"/>
              <a:t>[</a:t>
            </a:r>
            <a:r>
              <a:rPr lang="en-US" sz="1500" spc="-4" dirty="0" err="1"/>
              <a:t>Ez</a:t>
            </a:r>
            <a:r>
              <a:rPr lang="en-US" sz="1500" spc="18" dirty="0"/>
              <a:t> </a:t>
            </a:r>
            <a:r>
              <a:rPr lang="en-US" sz="1500" spc="-4" dirty="0"/>
              <a:t>48.35]; </a:t>
            </a:r>
            <a:r>
              <a:rPr lang="en-US" sz="1500" dirty="0"/>
              <a:t> </a:t>
            </a:r>
            <a:r>
              <a:rPr lang="en-US" sz="1500" spc="-4" dirty="0" err="1"/>
              <a:t>Iavé</a:t>
            </a:r>
            <a:r>
              <a:rPr lang="en-US" sz="1500" spc="-11" dirty="0"/>
              <a:t> </a:t>
            </a:r>
            <a:r>
              <a:rPr lang="en-US" sz="1500" spc="-4" dirty="0"/>
              <a:t>Elohim</a:t>
            </a:r>
            <a:r>
              <a:rPr lang="en-US" sz="1500" dirty="0"/>
              <a:t> –</a:t>
            </a:r>
            <a:r>
              <a:rPr lang="en-US" sz="1500" spc="-7" dirty="0"/>
              <a:t> </a:t>
            </a:r>
            <a:r>
              <a:rPr lang="en-US" sz="1500" dirty="0"/>
              <a:t>“O</a:t>
            </a:r>
            <a:r>
              <a:rPr lang="en-US" sz="1500" spc="-11" dirty="0"/>
              <a:t> </a:t>
            </a:r>
            <a:r>
              <a:rPr lang="en-US" sz="1500" spc="-4" dirty="0"/>
              <a:t>Senhor</a:t>
            </a:r>
            <a:r>
              <a:rPr lang="en-US" sz="1500" spc="-11" dirty="0"/>
              <a:t> </a:t>
            </a:r>
            <a:r>
              <a:rPr lang="en-US" sz="1500" spc="-4" dirty="0"/>
              <a:t>Deus</a:t>
            </a:r>
            <a:r>
              <a:rPr lang="en-US" sz="1500" spc="-7" dirty="0"/>
              <a:t> </a:t>
            </a:r>
            <a:r>
              <a:rPr lang="en-US" sz="1500" spc="-4" dirty="0"/>
              <a:t>de</a:t>
            </a:r>
            <a:r>
              <a:rPr lang="en-US" sz="1500" spc="-7" dirty="0"/>
              <a:t> </a:t>
            </a:r>
            <a:r>
              <a:rPr lang="en-US" sz="1500" spc="-4" dirty="0"/>
              <a:t>Israel”</a:t>
            </a:r>
            <a:r>
              <a:rPr lang="en-US" sz="1500" spc="-11" dirty="0"/>
              <a:t> </a:t>
            </a:r>
            <a:r>
              <a:rPr lang="en-US" sz="1500" spc="-4" dirty="0"/>
              <a:t>[Is</a:t>
            </a:r>
            <a:r>
              <a:rPr lang="en-US" sz="1500" spc="-7" dirty="0"/>
              <a:t> </a:t>
            </a:r>
            <a:r>
              <a:rPr lang="en-US" sz="1500" spc="-4" dirty="0"/>
              <a:t>17.6].</a:t>
            </a:r>
            <a:endParaRPr lang="en-US" sz="1500" dirty="0"/>
          </a:p>
        </p:txBody>
      </p:sp>
      <p:pic>
        <p:nvPicPr>
          <p:cNvPr id="4098" name="Picture 2" descr="nomes de deus e seus significados - Pesquisa Google | Palavras em hebraico, Nomes  de deus, Deus em hebraico">
            <a:extLst>
              <a:ext uri="{FF2B5EF4-FFF2-40B4-BE49-F238E27FC236}">
                <a16:creationId xmlns:a16="http://schemas.microsoft.com/office/drawing/2014/main" id="{030C2F0D-42A1-484E-9E98-2A43E953E2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6" y="778637"/>
            <a:ext cx="7112000" cy="402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10222" cy="533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3954" y="1307867"/>
            <a:ext cx="6400800" cy="14224"/>
          </a:xfrm>
          <a:custGeom>
            <a:avLst/>
            <a:gdLst>
              <a:gd name="connsiteX0" fmla="*/ 0 w 6400800"/>
              <a:gd name="connsiteY0" fmla="*/ 0 h 14224"/>
              <a:gd name="connsiteX1" fmla="*/ 640080 w 6400800"/>
              <a:gd name="connsiteY1" fmla="*/ 0 h 14224"/>
              <a:gd name="connsiteX2" fmla="*/ 1344168 w 6400800"/>
              <a:gd name="connsiteY2" fmla="*/ 0 h 14224"/>
              <a:gd name="connsiteX3" fmla="*/ 1920240 w 6400800"/>
              <a:gd name="connsiteY3" fmla="*/ 0 h 14224"/>
              <a:gd name="connsiteX4" fmla="*/ 2432304 w 6400800"/>
              <a:gd name="connsiteY4" fmla="*/ 0 h 14224"/>
              <a:gd name="connsiteX5" fmla="*/ 2944368 w 6400800"/>
              <a:gd name="connsiteY5" fmla="*/ 0 h 14224"/>
              <a:gd name="connsiteX6" fmla="*/ 3392424 w 6400800"/>
              <a:gd name="connsiteY6" fmla="*/ 0 h 14224"/>
              <a:gd name="connsiteX7" fmla="*/ 4160520 w 6400800"/>
              <a:gd name="connsiteY7" fmla="*/ 0 h 14224"/>
              <a:gd name="connsiteX8" fmla="*/ 4928616 w 6400800"/>
              <a:gd name="connsiteY8" fmla="*/ 0 h 14224"/>
              <a:gd name="connsiteX9" fmla="*/ 5696712 w 6400800"/>
              <a:gd name="connsiteY9" fmla="*/ 0 h 14224"/>
              <a:gd name="connsiteX10" fmla="*/ 6400800 w 6400800"/>
              <a:gd name="connsiteY10" fmla="*/ 0 h 14224"/>
              <a:gd name="connsiteX11" fmla="*/ 6400800 w 6400800"/>
              <a:gd name="connsiteY11" fmla="*/ 14224 h 14224"/>
              <a:gd name="connsiteX12" fmla="*/ 5760720 w 6400800"/>
              <a:gd name="connsiteY12" fmla="*/ 14224 h 14224"/>
              <a:gd name="connsiteX13" fmla="*/ 5056632 w 6400800"/>
              <a:gd name="connsiteY13" fmla="*/ 14224 h 14224"/>
              <a:gd name="connsiteX14" fmla="*/ 4608576 w 6400800"/>
              <a:gd name="connsiteY14" fmla="*/ 14224 h 14224"/>
              <a:gd name="connsiteX15" fmla="*/ 4160520 w 6400800"/>
              <a:gd name="connsiteY15" fmla="*/ 14224 h 14224"/>
              <a:gd name="connsiteX16" fmla="*/ 3712464 w 6400800"/>
              <a:gd name="connsiteY16" fmla="*/ 14224 h 14224"/>
              <a:gd name="connsiteX17" fmla="*/ 3200400 w 6400800"/>
              <a:gd name="connsiteY17" fmla="*/ 14224 h 14224"/>
              <a:gd name="connsiteX18" fmla="*/ 2688336 w 6400800"/>
              <a:gd name="connsiteY18" fmla="*/ 14224 h 14224"/>
              <a:gd name="connsiteX19" fmla="*/ 2176272 w 6400800"/>
              <a:gd name="connsiteY19" fmla="*/ 14224 h 14224"/>
              <a:gd name="connsiteX20" fmla="*/ 1664208 w 6400800"/>
              <a:gd name="connsiteY20" fmla="*/ 14224 h 14224"/>
              <a:gd name="connsiteX21" fmla="*/ 1152144 w 6400800"/>
              <a:gd name="connsiteY21" fmla="*/ 14224 h 14224"/>
              <a:gd name="connsiteX22" fmla="*/ 0 w 6400800"/>
              <a:gd name="connsiteY22" fmla="*/ 14224 h 14224"/>
              <a:gd name="connsiteX23" fmla="*/ 0 w 6400800"/>
              <a:gd name="connsiteY23" fmla="*/ 0 h 14224"/>
              <a:gd name="connsiteX0" fmla="*/ 0 w 6400800"/>
              <a:gd name="connsiteY0" fmla="*/ 0 h 14224"/>
              <a:gd name="connsiteX1" fmla="*/ 512064 w 6400800"/>
              <a:gd name="connsiteY1" fmla="*/ 0 h 14224"/>
              <a:gd name="connsiteX2" fmla="*/ 960120 w 6400800"/>
              <a:gd name="connsiteY2" fmla="*/ 0 h 14224"/>
              <a:gd name="connsiteX3" fmla="*/ 1472184 w 6400800"/>
              <a:gd name="connsiteY3" fmla="*/ 0 h 14224"/>
              <a:gd name="connsiteX4" fmla="*/ 2112264 w 6400800"/>
              <a:gd name="connsiteY4" fmla="*/ 0 h 14224"/>
              <a:gd name="connsiteX5" fmla="*/ 2816352 w 6400800"/>
              <a:gd name="connsiteY5" fmla="*/ 0 h 14224"/>
              <a:gd name="connsiteX6" fmla="*/ 3584448 w 6400800"/>
              <a:gd name="connsiteY6" fmla="*/ 0 h 14224"/>
              <a:gd name="connsiteX7" fmla="*/ 4352544 w 6400800"/>
              <a:gd name="connsiteY7" fmla="*/ 0 h 14224"/>
              <a:gd name="connsiteX8" fmla="*/ 4928616 w 6400800"/>
              <a:gd name="connsiteY8" fmla="*/ 0 h 14224"/>
              <a:gd name="connsiteX9" fmla="*/ 5632704 w 6400800"/>
              <a:gd name="connsiteY9" fmla="*/ 0 h 14224"/>
              <a:gd name="connsiteX10" fmla="*/ 6400800 w 6400800"/>
              <a:gd name="connsiteY10" fmla="*/ 0 h 14224"/>
              <a:gd name="connsiteX11" fmla="*/ 6400800 w 6400800"/>
              <a:gd name="connsiteY11" fmla="*/ 14224 h 14224"/>
              <a:gd name="connsiteX12" fmla="*/ 5760720 w 6400800"/>
              <a:gd name="connsiteY12" fmla="*/ 14224 h 14224"/>
              <a:gd name="connsiteX13" fmla="*/ 5056632 w 6400800"/>
              <a:gd name="connsiteY13" fmla="*/ 14224 h 14224"/>
              <a:gd name="connsiteX14" fmla="*/ 4480560 w 6400800"/>
              <a:gd name="connsiteY14" fmla="*/ 14224 h 14224"/>
              <a:gd name="connsiteX15" fmla="*/ 3904488 w 6400800"/>
              <a:gd name="connsiteY15" fmla="*/ 14224 h 14224"/>
              <a:gd name="connsiteX16" fmla="*/ 3136392 w 6400800"/>
              <a:gd name="connsiteY16" fmla="*/ 14224 h 14224"/>
              <a:gd name="connsiteX17" fmla="*/ 2624328 w 6400800"/>
              <a:gd name="connsiteY17" fmla="*/ 14224 h 14224"/>
              <a:gd name="connsiteX18" fmla="*/ 1920240 w 6400800"/>
              <a:gd name="connsiteY18" fmla="*/ 14224 h 14224"/>
              <a:gd name="connsiteX19" fmla="*/ 1472184 w 6400800"/>
              <a:gd name="connsiteY19" fmla="*/ 14224 h 14224"/>
              <a:gd name="connsiteX20" fmla="*/ 832104 w 6400800"/>
              <a:gd name="connsiteY20" fmla="*/ 14224 h 14224"/>
              <a:gd name="connsiteX21" fmla="*/ 0 w 6400800"/>
              <a:gd name="connsiteY21" fmla="*/ 14224 h 14224"/>
              <a:gd name="connsiteX22" fmla="*/ 0 w 6400800"/>
              <a:gd name="connsiteY22" fmla="*/ 0 h 14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400800" h="14224" fill="none" extrusionOk="0">
                <a:moveTo>
                  <a:pt x="0" y="0"/>
                </a:moveTo>
                <a:cubicBezTo>
                  <a:pt x="102052" y="22666"/>
                  <a:pt x="332672" y="4239"/>
                  <a:pt x="640080" y="0"/>
                </a:cubicBezTo>
                <a:cubicBezTo>
                  <a:pt x="934860" y="-9088"/>
                  <a:pt x="1119467" y="17765"/>
                  <a:pt x="1344168" y="0"/>
                </a:cubicBezTo>
                <a:cubicBezTo>
                  <a:pt x="1564639" y="9685"/>
                  <a:pt x="1753327" y="2171"/>
                  <a:pt x="1920240" y="0"/>
                </a:cubicBezTo>
                <a:cubicBezTo>
                  <a:pt x="2123700" y="11963"/>
                  <a:pt x="2346964" y="16484"/>
                  <a:pt x="2432304" y="0"/>
                </a:cubicBezTo>
                <a:cubicBezTo>
                  <a:pt x="2513930" y="18951"/>
                  <a:pt x="2832327" y="35713"/>
                  <a:pt x="2944368" y="0"/>
                </a:cubicBezTo>
                <a:cubicBezTo>
                  <a:pt x="3084648" y="-7512"/>
                  <a:pt x="3245195" y="-19607"/>
                  <a:pt x="3392424" y="0"/>
                </a:cubicBezTo>
                <a:cubicBezTo>
                  <a:pt x="3519694" y="17983"/>
                  <a:pt x="3913905" y="39099"/>
                  <a:pt x="4160520" y="0"/>
                </a:cubicBezTo>
                <a:cubicBezTo>
                  <a:pt x="4353337" y="-53781"/>
                  <a:pt x="4600538" y="3952"/>
                  <a:pt x="4928616" y="0"/>
                </a:cubicBezTo>
                <a:cubicBezTo>
                  <a:pt x="5283482" y="16071"/>
                  <a:pt x="5476237" y="3996"/>
                  <a:pt x="5696712" y="0"/>
                </a:cubicBezTo>
                <a:cubicBezTo>
                  <a:pt x="5892613" y="28483"/>
                  <a:pt x="6226564" y="6527"/>
                  <a:pt x="6400800" y="0"/>
                </a:cubicBezTo>
                <a:cubicBezTo>
                  <a:pt x="6401243" y="4972"/>
                  <a:pt x="6399963" y="11674"/>
                  <a:pt x="6400800" y="14224"/>
                </a:cubicBezTo>
                <a:cubicBezTo>
                  <a:pt x="6109951" y="-18641"/>
                  <a:pt x="6043609" y="29590"/>
                  <a:pt x="5760720" y="14224"/>
                </a:cubicBezTo>
                <a:cubicBezTo>
                  <a:pt x="5486856" y="-23862"/>
                  <a:pt x="5291236" y="40247"/>
                  <a:pt x="5056632" y="14224"/>
                </a:cubicBezTo>
                <a:cubicBezTo>
                  <a:pt x="4856790" y="10089"/>
                  <a:pt x="4768148" y="28850"/>
                  <a:pt x="4608576" y="14224"/>
                </a:cubicBezTo>
                <a:cubicBezTo>
                  <a:pt x="4436928" y="11932"/>
                  <a:pt x="4362211" y="10394"/>
                  <a:pt x="4160520" y="14224"/>
                </a:cubicBezTo>
                <a:cubicBezTo>
                  <a:pt x="3976492" y="21055"/>
                  <a:pt x="3867484" y="22642"/>
                  <a:pt x="3712464" y="14224"/>
                </a:cubicBezTo>
                <a:cubicBezTo>
                  <a:pt x="3548258" y="13915"/>
                  <a:pt x="3332070" y="-13407"/>
                  <a:pt x="3200400" y="14224"/>
                </a:cubicBezTo>
                <a:cubicBezTo>
                  <a:pt x="3096048" y="80663"/>
                  <a:pt x="2915121" y="36978"/>
                  <a:pt x="2688336" y="14224"/>
                </a:cubicBezTo>
                <a:cubicBezTo>
                  <a:pt x="2474582" y="11495"/>
                  <a:pt x="2328009" y="13034"/>
                  <a:pt x="2176272" y="14224"/>
                </a:cubicBezTo>
                <a:cubicBezTo>
                  <a:pt x="2052788" y="-2704"/>
                  <a:pt x="1903997" y="-9421"/>
                  <a:pt x="1664208" y="14224"/>
                </a:cubicBezTo>
                <a:cubicBezTo>
                  <a:pt x="1448232" y="40887"/>
                  <a:pt x="1269374" y="29870"/>
                  <a:pt x="1152144" y="14224"/>
                </a:cubicBezTo>
                <a:cubicBezTo>
                  <a:pt x="1044490" y="-3806"/>
                  <a:pt x="320257" y="16264"/>
                  <a:pt x="0" y="14224"/>
                </a:cubicBezTo>
                <a:cubicBezTo>
                  <a:pt x="725" y="9576"/>
                  <a:pt x="-798" y="6728"/>
                  <a:pt x="0" y="0"/>
                </a:cubicBezTo>
                <a:close/>
              </a:path>
              <a:path w="6400800" h="14224" stroke="0" extrusionOk="0">
                <a:moveTo>
                  <a:pt x="0" y="0"/>
                </a:moveTo>
                <a:cubicBezTo>
                  <a:pt x="114299" y="27642"/>
                  <a:pt x="290154" y="26476"/>
                  <a:pt x="512064" y="0"/>
                </a:cubicBezTo>
                <a:cubicBezTo>
                  <a:pt x="735809" y="-22124"/>
                  <a:pt x="761465" y="-2682"/>
                  <a:pt x="960120" y="0"/>
                </a:cubicBezTo>
                <a:cubicBezTo>
                  <a:pt x="1153584" y="410"/>
                  <a:pt x="1218332" y="-14018"/>
                  <a:pt x="1472184" y="0"/>
                </a:cubicBezTo>
                <a:cubicBezTo>
                  <a:pt x="1706947" y="17047"/>
                  <a:pt x="1968849" y="-39710"/>
                  <a:pt x="2112264" y="0"/>
                </a:cubicBezTo>
                <a:cubicBezTo>
                  <a:pt x="2238897" y="9991"/>
                  <a:pt x="2626473" y="26324"/>
                  <a:pt x="2816352" y="0"/>
                </a:cubicBezTo>
                <a:cubicBezTo>
                  <a:pt x="2959783" y="14078"/>
                  <a:pt x="3345956" y="-8398"/>
                  <a:pt x="3584448" y="0"/>
                </a:cubicBezTo>
                <a:cubicBezTo>
                  <a:pt x="3818528" y="-19000"/>
                  <a:pt x="4012514" y="21671"/>
                  <a:pt x="4352544" y="0"/>
                </a:cubicBezTo>
                <a:cubicBezTo>
                  <a:pt x="4676504" y="28852"/>
                  <a:pt x="4794425" y="-14977"/>
                  <a:pt x="4928616" y="0"/>
                </a:cubicBezTo>
                <a:cubicBezTo>
                  <a:pt x="5077213" y="-8415"/>
                  <a:pt x="5438406" y="1302"/>
                  <a:pt x="5632704" y="0"/>
                </a:cubicBezTo>
                <a:cubicBezTo>
                  <a:pt x="5804456" y="22115"/>
                  <a:pt x="6169939" y="3429"/>
                  <a:pt x="6400800" y="0"/>
                </a:cubicBezTo>
                <a:cubicBezTo>
                  <a:pt x="6400030" y="7033"/>
                  <a:pt x="6400825" y="11068"/>
                  <a:pt x="6400800" y="14224"/>
                </a:cubicBezTo>
                <a:cubicBezTo>
                  <a:pt x="6247506" y="-16467"/>
                  <a:pt x="6004705" y="62952"/>
                  <a:pt x="5760720" y="14224"/>
                </a:cubicBezTo>
                <a:cubicBezTo>
                  <a:pt x="5502213" y="20734"/>
                  <a:pt x="5248129" y="36109"/>
                  <a:pt x="5056632" y="14224"/>
                </a:cubicBezTo>
                <a:cubicBezTo>
                  <a:pt x="4866032" y="-2639"/>
                  <a:pt x="4759270" y="13178"/>
                  <a:pt x="4480560" y="14224"/>
                </a:cubicBezTo>
                <a:cubicBezTo>
                  <a:pt x="4204646" y="41272"/>
                  <a:pt x="4171679" y="17680"/>
                  <a:pt x="3904488" y="14224"/>
                </a:cubicBezTo>
                <a:cubicBezTo>
                  <a:pt x="3621589" y="54900"/>
                  <a:pt x="3337533" y="125"/>
                  <a:pt x="3136392" y="14224"/>
                </a:cubicBezTo>
                <a:cubicBezTo>
                  <a:pt x="2931029" y="2156"/>
                  <a:pt x="2778270" y="-39002"/>
                  <a:pt x="2624328" y="14224"/>
                </a:cubicBezTo>
                <a:cubicBezTo>
                  <a:pt x="2504615" y="59512"/>
                  <a:pt x="2251018" y="-2002"/>
                  <a:pt x="1920240" y="14224"/>
                </a:cubicBezTo>
                <a:cubicBezTo>
                  <a:pt x="1581245" y="23649"/>
                  <a:pt x="1584130" y="4269"/>
                  <a:pt x="1472184" y="14224"/>
                </a:cubicBezTo>
                <a:cubicBezTo>
                  <a:pt x="1352904" y="17314"/>
                  <a:pt x="1135058" y="65856"/>
                  <a:pt x="832104" y="14224"/>
                </a:cubicBezTo>
                <a:cubicBezTo>
                  <a:pt x="570165" y="27832"/>
                  <a:pt x="284727" y="66193"/>
                  <a:pt x="0" y="14224"/>
                </a:cubicBezTo>
                <a:cubicBezTo>
                  <a:pt x="-261" y="7826"/>
                  <a:pt x="75" y="3307"/>
                  <a:pt x="0" y="0"/>
                </a:cubicBezTo>
                <a:close/>
              </a:path>
              <a:path w="6400800" h="14224" fill="none" stroke="0" extrusionOk="0">
                <a:moveTo>
                  <a:pt x="0" y="0"/>
                </a:moveTo>
                <a:cubicBezTo>
                  <a:pt x="96363" y="18731"/>
                  <a:pt x="323437" y="-12675"/>
                  <a:pt x="640080" y="0"/>
                </a:cubicBezTo>
                <a:cubicBezTo>
                  <a:pt x="934186" y="2318"/>
                  <a:pt x="1104505" y="24222"/>
                  <a:pt x="1344168" y="0"/>
                </a:cubicBezTo>
                <a:cubicBezTo>
                  <a:pt x="1596727" y="-30779"/>
                  <a:pt x="1721501" y="1546"/>
                  <a:pt x="1920240" y="0"/>
                </a:cubicBezTo>
                <a:cubicBezTo>
                  <a:pt x="2116965" y="17272"/>
                  <a:pt x="2342220" y="8619"/>
                  <a:pt x="2432304" y="0"/>
                </a:cubicBezTo>
                <a:cubicBezTo>
                  <a:pt x="2563094" y="11930"/>
                  <a:pt x="2814102" y="-3488"/>
                  <a:pt x="2944368" y="0"/>
                </a:cubicBezTo>
                <a:cubicBezTo>
                  <a:pt x="3065857" y="-42598"/>
                  <a:pt x="3230851" y="19663"/>
                  <a:pt x="3392424" y="0"/>
                </a:cubicBezTo>
                <a:cubicBezTo>
                  <a:pt x="3580079" y="22377"/>
                  <a:pt x="3907407" y="-8867"/>
                  <a:pt x="4160520" y="0"/>
                </a:cubicBezTo>
                <a:cubicBezTo>
                  <a:pt x="4369574" y="-18490"/>
                  <a:pt x="4629326" y="-55842"/>
                  <a:pt x="4928616" y="0"/>
                </a:cubicBezTo>
                <a:cubicBezTo>
                  <a:pt x="5260574" y="-14816"/>
                  <a:pt x="5486787" y="-46221"/>
                  <a:pt x="5696712" y="0"/>
                </a:cubicBezTo>
                <a:cubicBezTo>
                  <a:pt x="5886053" y="6248"/>
                  <a:pt x="6258544" y="2796"/>
                  <a:pt x="6400800" y="0"/>
                </a:cubicBezTo>
                <a:cubicBezTo>
                  <a:pt x="6401544" y="5281"/>
                  <a:pt x="6400178" y="11051"/>
                  <a:pt x="6400800" y="14224"/>
                </a:cubicBezTo>
                <a:cubicBezTo>
                  <a:pt x="6116578" y="-15443"/>
                  <a:pt x="6038378" y="43088"/>
                  <a:pt x="5760720" y="14224"/>
                </a:cubicBezTo>
                <a:cubicBezTo>
                  <a:pt x="5456997" y="2564"/>
                  <a:pt x="5268195" y="44470"/>
                  <a:pt x="5056632" y="14224"/>
                </a:cubicBezTo>
                <a:cubicBezTo>
                  <a:pt x="4853767" y="-20207"/>
                  <a:pt x="4778249" y="20665"/>
                  <a:pt x="4608576" y="14224"/>
                </a:cubicBezTo>
                <a:cubicBezTo>
                  <a:pt x="4435066" y="-9935"/>
                  <a:pt x="4347364" y="12237"/>
                  <a:pt x="4160520" y="14224"/>
                </a:cubicBezTo>
                <a:cubicBezTo>
                  <a:pt x="3975534" y="-12624"/>
                  <a:pt x="3856992" y="20675"/>
                  <a:pt x="3712464" y="14224"/>
                </a:cubicBezTo>
                <a:cubicBezTo>
                  <a:pt x="3544544" y="33799"/>
                  <a:pt x="3304037" y="-35968"/>
                  <a:pt x="3200400" y="14224"/>
                </a:cubicBezTo>
                <a:cubicBezTo>
                  <a:pt x="3055030" y="60598"/>
                  <a:pt x="2897583" y="-7598"/>
                  <a:pt x="2688336" y="14224"/>
                </a:cubicBezTo>
                <a:cubicBezTo>
                  <a:pt x="2477500" y="-26476"/>
                  <a:pt x="2300804" y="3358"/>
                  <a:pt x="2176272" y="14224"/>
                </a:cubicBezTo>
                <a:cubicBezTo>
                  <a:pt x="2031818" y="-11738"/>
                  <a:pt x="1846367" y="-13605"/>
                  <a:pt x="1664208" y="14224"/>
                </a:cubicBezTo>
                <a:cubicBezTo>
                  <a:pt x="1490146" y="15752"/>
                  <a:pt x="1271806" y="-7530"/>
                  <a:pt x="1152144" y="14224"/>
                </a:cubicBezTo>
                <a:cubicBezTo>
                  <a:pt x="1068090" y="-21036"/>
                  <a:pt x="303119" y="38744"/>
                  <a:pt x="0" y="14224"/>
                </a:cubicBezTo>
                <a:cubicBezTo>
                  <a:pt x="525" y="8503"/>
                  <a:pt x="-974" y="6444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6400800"/>
                      <a:gd name="connsiteY0" fmla="*/ 0 h 14224"/>
                      <a:gd name="connsiteX1" fmla="*/ 640080 w 6400800"/>
                      <a:gd name="connsiteY1" fmla="*/ 0 h 14224"/>
                      <a:gd name="connsiteX2" fmla="*/ 1344168 w 6400800"/>
                      <a:gd name="connsiteY2" fmla="*/ 0 h 14224"/>
                      <a:gd name="connsiteX3" fmla="*/ 1920240 w 6400800"/>
                      <a:gd name="connsiteY3" fmla="*/ 0 h 14224"/>
                      <a:gd name="connsiteX4" fmla="*/ 2432304 w 6400800"/>
                      <a:gd name="connsiteY4" fmla="*/ 0 h 14224"/>
                      <a:gd name="connsiteX5" fmla="*/ 2944368 w 6400800"/>
                      <a:gd name="connsiteY5" fmla="*/ 0 h 14224"/>
                      <a:gd name="connsiteX6" fmla="*/ 3392424 w 6400800"/>
                      <a:gd name="connsiteY6" fmla="*/ 0 h 14224"/>
                      <a:gd name="connsiteX7" fmla="*/ 4160520 w 6400800"/>
                      <a:gd name="connsiteY7" fmla="*/ 0 h 14224"/>
                      <a:gd name="connsiteX8" fmla="*/ 4928616 w 6400800"/>
                      <a:gd name="connsiteY8" fmla="*/ 0 h 14224"/>
                      <a:gd name="connsiteX9" fmla="*/ 5696712 w 6400800"/>
                      <a:gd name="connsiteY9" fmla="*/ 0 h 14224"/>
                      <a:gd name="connsiteX10" fmla="*/ 6400800 w 6400800"/>
                      <a:gd name="connsiteY10" fmla="*/ 0 h 14224"/>
                      <a:gd name="connsiteX11" fmla="*/ 6400800 w 6400800"/>
                      <a:gd name="connsiteY11" fmla="*/ 14224 h 14224"/>
                      <a:gd name="connsiteX12" fmla="*/ 5760720 w 6400800"/>
                      <a:gd name="connsiteY12" fmla="*/ 14224 h 14224"/>
                      <a:gd name="connsiteX13" fmla="*/ 5056632 w 6400800"/>
                      <a:gd name="connsiteY13" fmla="*/ 14224 h 14224"/>
                      <a:gd name="connsiteX14" fmla="*/ 4608576 w 6400800"/>
                      <a:gd name="connsiteY14" fmla="*/ 14224 h 14224"/>
                      <a:gd name="connsiteX15" fmla="*/ 4160520 w 6400800"/>
                      <a:gd name="connsiteY15" fmla="*/ 14224 h 14224"/>
                      <a:gd name="connsiteX16" fmla="*/ 3712464 w 6400800"/>
                      <a:gd name="connsiteY16" fmla="*/ 14224 h 14224"/>
                      <a:gd name="connsiteX17" fmla="*/ 3200400 w 6400800"/>
                      <a:gd name="connsiteY17" fmla="*/ 14224 h 14224"/>
                      <a:gd name="connsiteX18" fmla="*/ 2688336 w 6400800"/>
                      <a:gd name="connsiteY18" fmla="*/ 14224 h 14224"/>
                      <a:gd name="connsiteX19" fmla="*/ 2176272 w 6400800"/>
                      <a:gd name="connsiteY19" fmla="*/ 14224 h 14224"/>
                      <a:gd name="connsiteX20" fmla="*/ 1664208 w 6400800"/>
                      <a:gd name="connsiteY20" fmla="*/ 14224 h 14224"/>
                      <a:gd name="connsiteX21" fmla="*/ 1152144 w 6400800"/>
                      <a:gd name="connsiteY21" fmla="*/ 14224 h 14224"/>
                      <a:gd name="connsiteX22" fmla="*/ 0 w 6400800"/>
                      <a:gd name="connsiteY22" fmla="*/ 14224 h 14224"/>
                      <a:gd name="connsiteX23" fmla="*/ 0 w 6400800"/>
                      <a:gd name="connsiteY23" fmla="*/ 0 h 14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6400800" h="14224" fill="none" extrusionOk="0">
                        <a:moveTo>
                          <a:pt x="0" y="0"/>
                        </a:moveTo>
                        <a:cubicBezTo>
                          <a:pt x="137852" y="-350"/>
                          <a:pt x="331367" y="-3516"/>
                          <a:pt x="640080" y="0"/>
                        </a:cubicBezTo>
                        <a:cubicBezTo>
                          <a:pt x="948793" y="3516"/>
                          <a:pt x="1109413" y="21507"/>
                          <a:pt x="1344168" y="0"/>
                        </a:cubicBezTo>
                        <a:cubicBezTo>
                          <a:pt x="1578923" y="-21507"/>
                          <a:pt x="1737121" y="-6476"/>
                          <a:pt x="1920240" y="0"/>
                        </a:cubicBezTo>
                        <a:cubicBezTo>
                          <a:pt x="2103359" y="6476"/>
                          <a:pt x="2328371" y="1399"/>
                          <a:pt x="2432304" y="0"/>
                        </a:cubicBezTo>
                        <a:cubicBezTo>
                          <a:pt x="2536237" y="-1399"/>
                          <a:pt x="2815694" y="22499"/>
                          <a:pt x="2944368" y="0"/>
                        </a:cubicBezTo>
                        <a:cubicBezTo>
                          <a:pt x="3073042" y="-22499"/>
                          <a:pt x="3248198" y="-11438"/>
                          <a:pt x="3392424" y="0"/>
                        </a:cubicBezTo>
                        <a:cubicBezTo>
                          <a:pt x="3536650" y="11438"/>
                          <a:pt x="3941516" y="1470"/>
                          <a:pt x="4160520" y="0"/>
                        </a:cubicBezTo>
                        <a:cubicBezTo>
                          <a:pt x="4379524" y="-1470"/>
                          <a:pt x="4615053" y="-15030"/>
                          <a:pt x="4928616" y="0"/>
                        </a:cubicBezTo>
                        <a:cubicBezTo>
                          <a:pt x="5242179" y="15030"/>
                          <a:pt x="5503824" y="-32861"/>
                          <a:pt x="5696712" y="0"/>
                        </a:cubicBezTo>
                        <a:cubicBezTo>
                          <a:pt x="5889600" y="32861"/>
                          <a:pt x="6218073" y="13993"/>
                          <a:pt x="6400800" y="0"/>
                        </a:cubicBezTo>
                        <a:cubicBezTo>
                          <a:pt x="6401073" y="4993"/>
                          <a:pt x="6400296" y="11083"/>
                          <a:pt x="6400800" y="14224"/>
                        </a:cubicBezTo>
                        <a:cubicBezTo>
                          <a:pt x="6102291" y="-15113"/>
                          <a:pt x="6046182" y="30962"/>
                          <a:pt x="5760720" y="14224"/>
                        </a:cubicBezTo>
                        <a:cubicBezTo>
                          <a:pt x="5475258" y="-2514"/>
                          <a:pt x="5262727" y="30205"/>
                          <a:pt x="5056632" y="14224"/>
                        </a:cubicBezTo>
                        <a:cubicBezTo>
                          <a:pt x="4850537" y="-1757"/>
                          <a:pt x="4777184" y="27063"/>
                          <a:pt x="4608576" y="14224"/>
                        </a:cubicBezTo>
                        <a:cubicBezTo>
                          <a:pt x="4439968" y="1385"/>
                          <a:pt x="4344122" y="27140"/>
                          <a:pt x="4160520" y="14224"/>
                        </a:cubicBezTo>
                        <a:cubicBezTo>
                          <a:pt x="3976918" y="1308"/>
                          <a:pt x="3868791" y="17674"/>
                          <a:pt x="3712464" y="14224"/>
                        </a:cubicBezTo>
                        <a:cubicBezTo>
                          <a:pt x="3556137" y="10774"/>
                          <a:pt x="3312238" y="-9053"/>
                          <a:pt x="3200400" y="14224"/>
                        </a:cubicBezTo>
                        <a:cubicBezTo>
                          <a:pt x="3088562" y="37501"/>
                          <a:pt x="2886409" y="26063"/>
                          <a:pt x="2688336" y="14224"/>
                        </a:cubicBezTo>
                        <a:cubicBezTo>
                          <a:pt x="2490263" y="2385"/>
                          <a:pt x="2308174" y="18332"/>
                          <a:pt x="2176272" y="14224"/>
                        </a:cubicBezTo>
                        <a:cubicBezTo>
                          <a:pt x="2044370" y="10116"/>
                          <a:pt x="1860208" y="1834"/>
                          <a:pt x="1664208" y="14224"/>
                        </a:cubicBezTo>
                        <a:cubicBezTo>
                          <a:pt x="1468208" y="26614"/>
                          <a:pt x="1269871" y="10263"/>
                          <a:pt x="1152144" y="14224"/>
                        </a:cubicBezTo>
                        <a:cubicBezTo>
                          <a:pt x="1034417" y="18185"/>
                          <a:pt x="295012" y="20125"/>
                          <a:pt x="0" y="14224"/>
                        </a:cubicBezTo>
                        <a:cubicBezTo>
                          <a:pt x="381" y="9065"/>
                          <a:pt x="-678" y="6386"/>
                          <a:pt x="0" y="0"/>
                        </a:cubicBezTo>
                        <a:close/>
                      </a:path>
                      <a:path w="6400800" h="14224" stroke="0" extrusionOk="0">
                        <a:moveTo>
                          <a:pt x="0" y="0"/>
                        </a:moveTo>
                        <a:cubicBezTo>
                          <a:pt x="125460" y="23931"/>
                          <a:pt x="287378" y="21343"/>
                          <a:pt x="512064" y="0"/>
                        </a:cubicBezTo>
                        <a:cubicBezTo>
                          <a:pt x="736750" y="-21343"/>
                          <a:pt x="757944" y="-5380"/>
                          <a:pt x="960120" y="0"/>
                        </a:cubicBezTo>
                        <a:cubicBezTo>
                          <a:pt x="1162296" y="5380"/>
                          <a:pt x="1228963" y="-6880"/>
                          <a:pt x="1472184" y="0"/>
                        </a:cubicBezTo>
                        <a:cubicBezTo>
                          <a:pt x="1715405" y="6880"/>
                          <a:pt x="1976569" y="-26417"/>
                          <a:pt x="2112264" y="0"/>
                        </a:cubicBezTo>
                        <a:cubicBezTo>
                          <a:pt x="2247959" y="26417"/>
                          <a:pt x="2635689" y="25804"/>
                          <a:pt x="2816352" y="0"/>
                        </a:cubicBezTo>
                        <a:cubicBezTo>
                          <a:pt x="2997015" y="-25804"/>
                          <a:pt x="3355420" y="25940"/>
                          <a:pt x="3584448" y="0"/>
                        </a:cubicBezTo>
                        <a:cubicBezTo>
                          <a:pt x="3813476" y="-25940"/>
                          <a:pt x="4046434" y="-16557"/>
                          <a:pt x="4352544" y="0"/>
                        </a:cubicBezTo>
                        <a:cubicBezTo>
                          <a:pt x="4658654" y="16557"/>
                          <a:pt x="4793099" y="-11889"/>
                          <a:pt x="4928616" y="0"/>
                        </a:cubicBezTo>
                        <a:cubicBezTo>
                          <a:pt x="5064133" y="11889"/>
                          <a:pt x="5448811" y="-25014"/>
                          <a:pt x="5632704" y="0"/>
                        </a:cubicBezTo>
                        <a:cubicBezTo>
                          <a:pt x="5816597" y="25014"/>
                          <a:pt x="6166676" y="-26997"/>
                          <a:pt x="6400800" y="0"/>
                        </a:cubicBezTo>
                        <a:cubicBezTo>
                          <a:pt x="6400150" y="6759"/>
                          <a:pt x="6400219" y="10999"/>
                          <a:pt x="6400800" y="14224"/>
                        </a:cubicBezTo>
                        <a:cubicBezTo>
                          <a:pt x="6238128" y="19060"/>
                          <a:pt x="6021971" y="12566"/>
                          <a:pt x="5760720" y="14224"/>
                        </a:cubicBezTo>
                        <a:cubicBezTo>
                          <a:pt x="5499469" y="15882"/>
                          <a:pt x="5250260" y="46986"/>
                          <a:pt x="5056632" y="14224"/>
                        </a:cubicBezTo>
                        <a:cubicBezTo>
                          <a:pt x="4863004" y="-18538"/>
                          <a:pt x="4761934" y="-8274"/>
                          <a:pt x="4480560" y="14224"/>
                        </a:cubicBezTo>
                        <a:cubicBezTo>
                          <a:pt x="4199186" y="36722"/>
                          <a:pt x="4164325" y="15071"/>
                          <a:pt x="3904488" y="14224"/>
                        </a:cubicBezTo>
                        <a:cubicBezTo>
                          <a:pt x="3644651" y="13377"/>
                          <a:pt x="3330710" y="38147"/>
                          <a:pt x="3136392" y="14224"/>
                        </a:cubicBezTo>
                        <a:cubicBezTo>
                          <a:pt x="2942074" y="-9699"/>
                          <a:pt x="2781889" y="-8149"/>
                          <a:pt x="2624328" y="14224"/>
                        </a:cubicBezTo>
                        <a:cubicBezTo>
                          <a:pt x="2466767" y="36597"/>
                          <a:pt x="2261629" y="2654"/>
                          <a:pt x="1920240" y="14224"/>
                        </a:cubicBezTo>
                        <a:cubicBezTo>
                          <a:pt x="1578851" y="25794"/>
                          <a:pt x="1584258" y="2327"/>
                          <a:pt x="1472184" y="14224"/>
                        </a:cubicBezTo>
                        <a:cubicBezTo>
                          <a:pt x="1360110" y="26121"/>
                          <a:pt x="1086189" y="31685"/>
                          <a:pt x="832104" y="14224"/>
                        </a:cubicBezTo>
                        <a:cubicBezTo>
                          <a:pt x="578019" y="-3237"/>
                          <a:pt x="251736" y="21455"/>
                          <a:pt x="0" y="14224"/>
                        </a:cubicBezTo>
                        <a:cubicBezTo>
                          <a:pt x="-574" y="8489"/>
                          <a:pt x="-69" y="323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bject 2"/>
          <p:cNvSpPr txBox="1"/>
          <p:nvPr/>
        </p:nvSpPr>
        <p:spPr>
          <a:xfrm>
            <a:off x="333954" y="1611023"/>
            <a:ext cx="3916238" cy="32038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8965" indent="-228600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</a:pPr>
            <a:r>
              <a:rPr lang="en-US" sz="1200" b="1" spc="-4"/>
              <a:t>1.3.</a:t>
            </a:r>
            <a:r>
              <a:rPr lang="en-US" sz="1200" b="1" spc="-53"/>
              <a:t> </a:t>
            </a:r>
            <a:r>
              <a:rPr lang="en-US" sz="1200" b="1"/>
              <a:t>A</a:t>
            </a:r>
            <a:r>
              <a:rPr lang="en-US" sz="1200" b="1" spc="-56"/>
              <a:t> </a:t>
            </a:r>
            <a:r>
              <a:rPr lang="en-US" sz="1200" b="1" spc="-4"/>
              <a:t>revelação através</a:t>
            </a:r>
            <a:r>
              <a:rPr lang="en-US" sz="1200" b="1" spc="-7"/>
              <a:t> </a:t>
            </a:r>
            <a:r>
              <a:rPr lang="en-US" sz="1200" b="1" spc="-4"/>
              <a:t>de</a:t>
            </a:r>
            <a:r>
              <a:rPr lang="en-US" sz="1200" b="1" spc="-11"/>
              <a:t> </a:t>
            </a:r>
            <a:r>
              <a:rPr lang="en-US" sz="1200" b="1" spc="-4"/>
              <a:t>Jesus</a:t>
            </a:r>
            <a:r>
              <a:rPr lang="en-US" sz="1200" b="1" spc="-11"/>
              <a:t> </a:t>
            </a:r>
            <a:r>
              <a:rPr lang="en-US" sz="1200" b="1" spc="-4"/>
              <a:t>Cristo.</a:t>
            </a:r>
            <a:endParaRPr lang="en-US" sz="1200"/>
          </a:p>
          <a:p>
            <a:pPr marL="8965" indent="-228600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en-US" sz="1200"/>
              <a:t>Jesus</a:t>
            </a:r>
            <a:r>
              <a:rPr lang="en-US" sz="1200" spc="-7"/>
              <a:t> </a:t>
            </a:r>
            <a:r>
              <a:rPr lang="en-US" sz="1200" spc="-4"/>
              <a:t>Cristo, </a:t>
            </a:r>
            <a:r>
              <a:rPr lang="en-US" sz="1200"/>
              <a:t>o </a:t>
            </a:r>
            <a:r>
              <a:rPr lang="en-US" sz="1200" spc="-18"/>
              <a:t>Verbo.</a:t>
            </a:r>
            <a:r>
              <a:rPr lang="en-US" sz="1200" spc="-4"/>
              <a:t> </a:t>
            </a:r>
            <a:r>
              <a:rPr lang="en-US" sz="1200"/>
              <a:t>O</a:t>
            </a:r>
            <a:r>
              <a:rPr lang="en-US" sz="1200" spc="-7"/>
              <a:t> </a:t>
            </a:r>
            <a:r>
              <a:rPr lang="en-US" sz="1200" spc="-18"/>
              <a:t>Verbo</a:t>
            </a:r>
            <a:r>
              <a:rPr lang="en-US" sz="1200" spc="-4"/>
              <a:t> era</a:t>
            </a:r>
            <a:r>
              <a:rPr lang="en-US" sz="1200" spc="-7"/>
              <a:t> </a:t>
            </a:r>
            <a:r>
              <a:rPr lang="en-US" sz="1200" spc="-4"/>
              <a:t>Deus </a:t>
            </a:r>
            <a:r>
              <a:rPr lang="en-US" sz="1200"/>
              <a:t>e se</a:t>
            </a:r>
            <a:r>
              <a:rPr lang="en-US" sz="1200" spc="-4"/>
              <a:t> fez </a:t>
            </a:r>
            <a:r>
              <a:rPr lang="en-US" sz="1200"/>
              <a:t>carne</a:t>
            </a:r>
            <a:r>
              <a:rPr lang="en-US" sz="1200" spc="-7"/>
              <a:t> </a:t>
            </a:r>
            <a:r>
              <a:rPr lang="en-US" sz="1200" spc="-4"/>
              <a:t>[Jo 1.1,</a:t>
            </a:r>
            <a:r>
              <a:rPr lang="en-US" sz="1200" spc="-7"/>
              <a:t> </a:t>
            </a:r>
            <a:r>
              <a:rPr lang="en-US" sz="1200" spc="-4"/>
              <a:t>14].</a:t>
            </a:r>
            <a:endParaRPr lang="en-US" sz="1200"/>
          </a:p>
          <a:p>
            <a:pPr marL="8965" marR="3586" indent="-228600">
              <a:lnSpc>
                <a:spcPct val="90000"/>
              </a:lnSpc>
              <a:spcBef>
                <a:spcPts val="494"/>
              </a:spcBef>
              <a:buFont typeface="Arial" panose="020B0604020202020204" pitchFamily="34" charset="0"/>
              <a:buChar char="•"/>
            </a:pPr>
            <a:r>
              <a:rPr lang="en-US" sz="1200" spc="-4"/>
              <a:t>Importante </a:t>
            </a:r>
            <a:r>
              <a:rPr lang="en-US" sz="1200"/>
              <a:t>conectar </a:t>
            </a:r>
            <a:r>
              <a:rPr lang="en-US" sz="1200" spc="-4"/>
              <a:t>este texto </a:t>
            </a:r>
            <a:r>
              <a:rPr lang="en-US" sz="1200"/>
              <a:t>com </a:t>
            </a:r>
            <a:r>
              <a:rPr lang="en-US" sz="1200" spc="-4"/>
              <a:t>Hebreus 1.1 </a:t>
            </a:r>
            <a:r>
              <a:rPr lang="en-US" sz="1200"/>
              <a:t>– o </a:t>
            </a:r>
            <a:r>
              <a:rPr lang="en-US" sz="1200" spc="-4"/>
              <a:t>Deus que no </a:t>
            </a:r>
            <a:r>
              <a:rPr lang="en-US" sz="1200"/>
              <a:t> </a:t>
            </a:r>
            <a:r>
              <a:rPr lang="en-US" sz="1200" spc="-4"/>
              <a:t>passado</a:t>
            </a:r>
            <a:r>
              <a:rPr lang="en-US" sz="1200"/>
              <a:t> </a:t>
            </a:r>
            <a:r>
              <a:rPr lang="en-US" sz="1200" spc="-4"/>
              <a:t>falou</a:t>
            </a:r>
            <a:r>
              <a:rPr lang="en-US" sz="1200"/>
              <a:t> </a:t>
            </a:r>
            <a:r>
              <a:rPr lang="en-US" sz="1200" spc="-4"/>
              <a:t>de</a:t>
            </a:r>
            <a:r>
              <a:rPr lang="en-US" sz="1200"/>
              <a:t> muitas maneiras, “falou-nos, </a:t>
            </a:r>
            <a:r>
              <a:rPr lang="en-US" sz="1200" spc="-4"/>
              <a:t>nestes últimos</a:t>
            </a:r>
            <a:r>
              <a:rPr lang="en-US" sz="1200" spc="346"/>
              <a:t> </a:t>
            </a:r>
            <a:r>
              <a:rPr lang="en-US" sz="1200" spc="-4"/>
              <a:t>dias, </a:t>
            </a:r>
            <a:r>
              <a:rPr lang="en-US" sz="1200"/>
              <a:t> </a:t>
            </a:r>
            <a:r>
              <a:rPr lang="en-US" sz="1200" spc="-4"/>
              <a:t>pelo</a:t>
            </a:r>
            <a:r>
              <a:rPr lang="en-US" sz="1200"/>
              <a:t> </a:t>
            </a:r>
            <a:r>
              <a:rPr lang="en-US" sz="1200" spc="-7"/>
              <a:t>Filho”.</a:t>
            </a:r>
            <a:endParaRPr lang="en-US" sz="1200"/>
          </a:p>
          <a:p>
            <a:pPr marL="8965" marR="5828" indent="-228600">
              <a:lnSpc>
                <a:spcPct val="90000"/>
              </a:lnSpc>
              <a:spcBef>
                <a:spcPts val="494"/>
              </a:spcBef>
              <a:buFont typeface="Arial" panose="020B0604020202020204" pitchFamily="34" charset="0"/>
              <a:buChar char="•"/>
            </a:pPr>
            <a:r>
              <a:rPr lang="en-US" sz="1200" spc="-4"/>
              <a:t>Assim, quando </a:t>
            </a:r>
            <a:r>
              <a:rPr lang="en-US" sz="1200"/>
              <a:t>o </a:t>
            </a:r>
            <a:r>
              <a:rPr lang="en-US" sz="1200" spc="-18"/>
              <a:t>Verbo </a:t>
            </a:r>
            <a:r>
              <a:rPr lang="en-US" sz="1200" spc="-4"/>
              <a:t>tabernaculou entre nós, tratava-se do </a:t>
            </a:r>
            <a:r>
              <a:rPr lang="en-US" sz="1200"/>
              <a:t>supremo </a:t>
            </a:r>
            <a:r>
              <a:rPr lang="en-US" sz="1200" spc="-346"/>
              <a:t> </a:t>
            </a:r>
            <a:r>
              <a:rPr lang="en-US" sz="1200" spc="-4"/>
              <a:t>ato</a:t>
            </a:r>
            <a:r>
              <a:rPr lang="en-US" sz="1200"/>
              <a:t> revelador</a:t>
            </a:r>
            <a:r>
              <a:rPr lang="en-US" sz="1200" spc="4"/>
              <a:t> </a:t>
            </a:r>
            <a:r>
              <a:rPr lang="en-US" sz="1200" spc="-4"/>
              <a:t>de</a:t>
            </a:r>
            <a:r>
              <a:rPr lang="en-US" sz="1200"/>
              <a:t> </a:t>
            </a:r>
            <a:r>
              <a:rPr lang="en-US" sz="1200" spc="-4"/>
              <a:t>Deus.</a:t>
            </a:r>
            <a:r>
              <a:rPr lang="en-US" sz="1200"/>
              <a:t> Jesus</a:t>
            </a:r>
            <a:r>
              <a:rPr lang="en-US" sz="1200" spc="4"/>
              <a:t> </a:t>
            </a:r>
            <a:r>
              <a:rPr lang="en-US" sz="1200" spc="-4"/>
              <a:t>Cristo</a:t>
            </a:r>
            <a:r>
              <a:rPr lang="en-US" sz="1200"/>
              <a:t> é</a:t>
            </a:r>
            <a:r>
              <a:rPr lang="en-US" sz="1200" spc="4"/>
              <a:t> </a:t>
            </a:r>
            <a:r>
              <a:rPr lang="en-US" sz="1200"/>
              <a:t>o</a:t>
            </a:r>
            <a:r>
              <a:rPr lang="en-US" sz="1200" spc="4"/>
              <a:t> </a:t>
            </a:r>
            <a:r>
              <a:rPr lang="en-US" sz="1200"/>
              <a:t>centro</a:t>
            </a:r>
            <a:r>
              <a:rPr lang="en-US" sz="1200" spc="4"/>
              <a:t> </a:t>
            </a:r>
            <a:r>
              <a:rPr lang="en-US" sz="1200" spc="-4"/>
              <a:t>desta</a:t>
            </a:r>
            <a:r>
              <a:rPr lang="en-US" sz="1200"/>
              <a:t> revelação </a:t>
            </a:r>
            <a:r>
              <a:rPr lang="en-US" sz="1200" spc="4"/>
              <a:t> </a:t>
            </a:r>
            <a:r>
              <a:rPr lang="en-US" sz="1200" spc="-4"/>
              <a:t>especial.</a:t>
            </a:r>
            <a:endParaRPr lang="en-US" sz="1200"/>
          </a:p>
          <a:p>
            <a:pPr marL="8965" marR="5828" indent="-228600">
              <a:lnSpc>
                <a:spcPct val="90000"/>
              </a:lnSpc>
              <a:spcBef>
                <a:spcPts val="494"/>
              </a:spcBef>
              <a:buFont typeface="Arial" panose="020B0604020202020204" pitchFamily="34" charset="0"/>
              <a:buChar char="•"/>
            </a:pPr>
            <a:r>
              <a:rPr lang="en-US" sz="1200" spc="-4"/>
              <a:t>Respondendo ao pedido de Filipe, </a:t>
            </a:r>
            <a:r>
              <a:rPr lang="en-US" sz="1200"/>
              <a:t>Jesus </a:t>
            </a:r>
            <a:r>
              <a:rPr lang="en-US" sz="1200" spc="-4"/>
              <a:t>disse: </a:t>
            </a:r>
            <a:r>
              <a:rPr lang="en-US" sz="1200"/>
              <a:t>“Quem me vê a mim, </a:t>
            </a:r>
            <a:r>
              <a:rPr lang="en-US" sz="1200" spc="4"/>
              <a:t> </a:t>
            </a:r>
            <a:r>
              <a:rPr lang="en-US" sz="1200"/>
              <a:t>vê o </a:t>
            </a:r>
            <a:r>
              <a:rPr lang="en-US" sz="1200" spc="-4"/>
              <a:t>Pai” [Jo 14.9], esclarecendo, assim, que </a:t>
            </a:r>
            <a:r>
              <a:rPr lang="en-US" sz="1200"/>
              <a:t>o </a:t>
            </a:r>
            <a:r>
              <a:rPr lang="en-US" sz="1200" spc="-4"/>
              <a:t>Filho tinha </a:t>
            </a:r>
            <a:r>
              <a:rPr lang="en-US" sz="1200"/>
              <a:t>vindo </a:t>
            </a:r>
            <a:r>
              <a:rPr lang="en-US" sz="1200" spc="-4"/>
              <a:t>ao </a:t>
            </a:r>
            <a:r>
              <a:rPr lang="en-US" sz="1200"/>
              <a:t> mundo </a:t>
            </a:r>
            <a:r>
              <a:rPr lang="en-US" sz="1200" spc="-4"/>
              <a:t>para </a:t>
            </a:r>
            <a:r>
              <a:rPr lang="en-US" sz="1200"/>
              <a:t>revelar</a:t>
            </a:r>
            <a:r>
              <a:rPr lang="en-US" sz="1200" spc="-4"/>
              <a:t> </a:t>
            </a:r>
            <a:r>
              <a:rPr lang="en-US" sz="1200"/>
              <a:t>o</a:t>
            </a:r>
            <a:r>
              <a:rPr lang="en-US" sz="1200" spc="-4"/>
              <a:t> Pai.</a:t>
            </a:r>
            <a:endParaRPr lang="en-US" sz="1200"/>
          </a:p>
          <a:p>
            <a:pPr marL="8965" marR="4931" indent="-228600">
              <a:lnSpc>
                <a:spcPct val="90000"/>
              </a:lnSpc>
              <a:spcBef>
                <a:spcPts val="491"/>
              </a:spcBef>
              <a:buFont typeface="Arial" panose="020B0604020202020204" pitchFamily="34" charset="0"/>
              <a:buChar char="•"/>
            </a:pPr>
            <a:r>
              <a:rPr lang="en-US" sz="1200" spc="-4"/>
              <a:t>Portanto,</a:t>
            </a:r>
            <a:r>
              <a:rPr lang="en-US" sz="1200"/>
              <a:t> </a:t>
            </a:r>
            <a:r>
              <a:rPr lang="en-US" sz="1200" spc="-4"/>
              <a:t>para</a:t>
            </a:r>
            <a:r>
              <a:rPr lang="en-US" sz="1200"/>
              <a:t> crescermos</a:t>
            </a:r>
            <a:r>
              <a:rPr lang="en-US" sz="1200" spc="4"/>
              <a:t> </a:t>
            </a:r>
            <a:r>
              <a:rPr lang="en-US" sz="1200" spc="-4"/>
              <a:t>no</a:t>
            </a:r>
            <a:r>
              <a:rPr lang="en-US" sz="1200"/>
              <a:t> conhecimento</a:t>
            </a:r>
            <a:r>
              <a:rPr lang="en-US" sz="1200" spc="4"/>
              <a:t> </a:t>
            </a:r>
            <a:r>
              <a:rPr lang="en-US" sz="1200" spc="-4"/>
              <a:t>de</a:t>
            </a:r>
            <a:r>
              <a:rPr lang="en-US" sz="1200"/>
              <a:t> </a:t>
            </a:r>
            <a:r>
              <a:rPr lang="en-US" sz="1200" spc="-4"/>
              <a:t>Deus</a:t>
            </a:r>
            <a:r>
              <a:rPr lang="en-US" sz="1200"/>
              <a:t> somente</a:t>
            </a:r>
            <a:r>
              <a:rPr lang="en-US" sz="1200" spc="4"/>
              <a:t> </a:t>
            </a:r>
            <a:r>
              <a:rPr lang="en-US" sz="1200"/>
              <a:t>é </a:t>
            </a:r>
            <a:r>
              <a:rPr lang="en-US" sz="1200" spc="4"/>
              <a:t> </a:t>
            </a:r>
            <a:r>
              <a:rPr lang="en-US" sz="1200" spc="-4"/>
              <a:t>possível</a:t>
            </a:r>
            <a:r>
              <a:rPr lang="en-US" sz="1200"/>
              <a:t> sendo</a:t>
            </a:r>
            <a:r>
              <a:rPr lang="en-US" sz="1200" spc="4"/>
              <a:t> </a:t>
            </a:r>
            <a:r>
              <a:rPr lang="en-US" sz="1200" spc="-4"/>
              <a:t>um</a:t>
            </a:r>
            <a:r>
              <a:rPr lang="en-US" sz="1200"/>
              <a:t> </a:t>
            </a:r>
            <a:r>
              <a:rPr lang="en-US" sz="1200" spc="-4"/>
              <a:t>discípulo</a:t>
            </a:r>
            <a:r>
              <a:rPr lang="en-US" sz="1200"/>
              <a:t> </a:t>
            </a:r>
            <a:r>
              <a:rPr lang="en-US" sz="1200" spc="-4"/>
              <a:t>de</a:t>
            </a:r>
            <a:r>
              <a:rPr lang="en-US" sz="1200"/>
              <a:t> </a:t>
            </a:r>
            <a:r>
              <a:rPr lang="en-US" sz="1200" spc="-4"/>
              <a:t>Cristo</a:t>
            </a:r>
            <a:r>
              <a:rPr lang="en-US" sz="1200"/>
              <a:t> conforme</a:t>
            </a:r>
            <a:r>
              <a:rPr lang="en-US" sz="1200" spc="4"/>
              <a:t> </a:t>
            </a:r>
            <a:r>
              <a:rPr lang="en-US" sz="1200" spc="-4"/>
              <a:t>as</a:t>
            </a:r>
            <a:r>
              <a:rPr lang="en-US" sz="1200"/>
              <a:t> </a:t>
            </a:r>
            <a:r>
              <a:rPr lang="en-US" sz="1200" spc="-4"/>
              <a:t>Escrituras</a:t>
            </a:r>
            <a:r>
              <a:rPr lang="en-US" sz="1200"/>
              <a:t> </a:t>
            </a:r>
            <a:r>
              <a:rPr lang="en-US" sz="1200" spc="-4"/>
              <a:t>[Jo </a:t>
            </a:r>
            <a:r>
              <a:rPr lang="en-US" sz="1200" spc="-346"/>
              <a:t> </a:t>
            </a:r>
            <a:r>
              <a:rPr lang="en-US" sz="1200" spc="-4"/>
              <a:t>17.25-26].</a:t>
            </a:r>
            <a:endParaRPr lang="en-US" sz="1200"/>
          </a:p>
        </p:txBody>
      </p:sp>
      <p:pic>
        <p:nvPicPr>
          <p:cNvPr id="5122" name="Picture 2" descr="Por que Deus não se revela mais claramente? « Jesus Cristo em Nós">
            <a:extLst>
              <a:ext uri="{FF2B5EF4-FFF2-40B4-BE49-F238E27FC236}">
                <a16:creationId xmlns:a16="http://schemas.microsoft.com/office/drawing/2014/main" id="{0EE4855E-3314-4016-928A-288B1F9F0A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8" r="24976" b="1"/>
          <a:stretch/>
        </p:blipFill>
        <p:spPr bwMode="auto">
          <a:xfrm>
            <a:off x="4477467" y="1628648"/>
            <a:ext cx="2298954" cy="318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2009</Words>
  <Application>Microsoft Office PowerPoint</Application>
  <PresentationFormat>Personalizar</PresentationFormat>
  <Paragraphs>117</Paragraphs>
  <Slides>19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Trebuchet MS</vt:lpstr>
      <vt:lpstr>Office Theme</vt:lpstr>
      <vt:lpstr>Tema do Office</vt:lpstr>
      <vt:lpstr>2º Trimestre Ano 2021</vt:lpstr>
      <vt:lpstr>PRÉ TEXTUAL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2º Trimestre Ano 2021</dc:title>
  <dc:creator>Pr. Júlio Cesar</dc:creator>
  <cp:lastModifiedBy>Julio César Pereira</cp:lastModifiedBy>
  <cp:revision>5</cp:revision>
  <dcterms:created xsi:type="dcterms:W3CDTF">2021-04-02T22:14:09Z</dcterms:created>
  <dcterms:modified xsi:type="dcterms:W3CDTF">2021-04-02T22:38:56Z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2021-03-24T00:00:00Z</vt:filetime>
  </property>
  <property fmtid="{D5CDD505-2E9C-101B-9397-08002B2CF9AE}" pid="3" name="Creator">
    <vt:lpwstr>Writer</vt:lpwstr>
  </property>
  <property fmtid="{D5CDD505-2E9C-101B-9397-08002B2CF9AE}" pid="4" name="LastSaved">
    <vt:filetime>2021-03-24T00:00:00Z</vt:filetime>
  </property>
</Properties>
</file>